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sldIdLst>
    <p:sldId id="256" r:id="rId2"/>
    <p:sldId id="257" r:id="rId3"/>
    <p:sldId id="258" r:id="rId4"/>
    <p:sldId id="277" r:id="rId5"/>
    <p:sldId id="259" r:id="rId6"/>
    <p:sldId id="276" r:id="rId7"/>
    <p:sldId id="261" r:id="rId8"/>
    <p:sldId id="279" r:id="rId9"/>
    <p:sldId id="260" r:id="rId10"/>
    <p:sldId id="278" r:id="rId11"/>
    <p:sldId id="262" r:id="rId12"/>
    <p:sldId id="263" r:id="rId13"/>
    <p:sldId id="264" r:id="rId14"/>
    <p:sldId id="280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8288000" cy="10287000"/>
  <p:notesSz cx="6858000" cy="9144000"/>
  <p:embeddedFontLst>
    <p:embeddedFont>
      <p:font typeface="CookieRunOTF Regular" panose="020B0600000101010101" charset="-127"/>
      <p:regular r:id="rId27"/>
    </p:embeddedFont>
    <p:embeddedFont>
      <p:font typeface="CookieRunOTF Bold" panose="020B0600000101010101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4A7"/>
    <a:srgbClr val="FFABAB"/>
    <a:srgbClr val="832B42"/>
    <a:srgbClr val="DC9CDC"/>
    <a:srgbClr val="A4D2F7"/>
    <a:srgbClr val="4B4555"/>
    <a:srgbClr val="152544"/>
    <a:srgbClr val="F3C141"/>
    <a:srgbClr val="4B6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3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0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96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4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37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3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9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7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5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7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5.xml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7.xml"/><Relationship Id="rId10" Type="http://schemas.openxmlformats.org/officeDocument/2006/relationships/slide" Target="slide21.xml"/><Relationship Id="rId4" Type="http://schemas.openxmlformats.org/officeDocument/2006/relationships/slide" Target="slide13.xml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svg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openxmlformats.org/officeDocument/2006/relationships/image" Target="../media/image37.svg"/><Relationship Id="rId21" Type="http://schemas.openxmlformats.org/officeDocument/2006/relationships/image" Target="../media/image55.svg"/><Relationship Id="rId34" Type="http://schemas.openxmlformats.org/officeDocument/2006/relationships/image" Target="../media/image42.png"/><Relationship Id="rId7" Type="http://schemas.openxmlformats.org/officeDocument/2006/relationships/image" Target="../media/image41.svg"/><Relationship Id="rId12" Type="http://schemas.openxmlformats.org/officeDocument/2006/relationships/image" Target="../media/image31.png"/><Relationship Id="rId17" Type="http://schemas.openxmlformats.org/officeDocument/2006/relationships/image" Target="../media/image51.svg"/><Relationship Id="rId25" Type="http://schemas.openxmlformats.org/officeDocument/2006/relationships/image" Target="../media/image59.svg"/><Relationship Id="rId33" Type="http://schemas.openxmlformats.org/officeDocument/2006/relationships/image" Target="../media/image67.svg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image" Target="../media/image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5.svg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7.svg"/><Relationship Id="rId28" Type="http://schemas.openxmlformats.org/officeDocument/2006/relationships/image" Target="../media/image39.png"/><Relationship Id="rId10" Type="http://schemas.openxmlformats.org/officeDocument/2006/relationships/image" Target="../media/image30.png"/><Relationship Id="rId19" Type="http://schemas.openxmlformats.org/officeDocument/2006/relationships/image" Target="../media/image53.svg"/><Relationship Id="rId31" Type="http://schemas.openxmlformats.org/officeDocument/2006/relationships/image" Target="../media/image65.svg"/><Relationship Id="rId4" Type="http://schemas.openxmlformats.org/officeDocument/2006/relationships/image" Target="../media/image27.png"/><Relationship Id="rId9" Type="http://schemas.openxmlformats.org/officeDocument/2006/relationships/image" Target="../media/image43.svg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image" Target="../media/image61.svg"/><Relationship Id="rId30" Type="http://schemas.openxmlformats.org/officeDocument/2006/relationships/image" Target="../media/image40.png"/><Relationship Id="rId35" Type="http://schemas.openxmlformats.org/officeDocument/2006/relationships/image" Target="../media/image69.svg"/><Relationship Id="rId8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svg"/><Relationship Id="rId18" Type="http://schemas.openxmlformats.org/officeDocument/2006/relationships/image" Target="../media/image51.png"/><Relationship Id="rId26" Type="http://schemas.openxmlformats.org/officeDocument/2006/relationships/image" Target="../media/image55.png"/><Relationship Id="rId39" Type="http://schemas.openxmlformats.org/officeDocument/2006/relationships/image" Target="../media/image107.svg"/><Relationship Id="rId21" Type="http://schemas.openxmlformats.org/officeDocument/2006/relationships/image" Target="../media/image89.svg"/><Relationship Id="rId34" Type="http://schemas.openxmlformats.org/officeDocument/2006/relationships/image" Target="../media/image59.png"/><Relationship Id="rId42" Type="http://schemas.openxmlformats.org/officeDocument/2006/relationships/image" Target="../media/image63.png"/><Relationship Id="rId47" Type="http://schemas.openxmlformats.org/officeDocument/2006/relationships/image" Target="../media/image113.svg"/><Relationship Id="rId50" Type="http://schemas.openxmlformats.org/officeDocument/2006/relationships/image" Target="../media/image66.png"/><Relationship Id="rId55" Type="http://schemas.openxmlformats.org/officeDocument/2006/relationships/image" Target="../media/image121.svg"/><Relationship Id="rId63" Type="http://schemas.openxmlformats.org/officeDocument/2006/relationships/image" Target="../media/image129.svg"/><Relationship Id="rId7" Type="http://schemas.openxmlformats.org/officeDocument/2006/relationships/image" Target="../media/image75.svg"/><Relationship Id="rId2" Type="http://schemas.openxmlformats.org/officeDocument/2006/relationships/image" Target="../media/image43.png"/><Relationship Id="rId16" Type="http://schemas.openxmlformats.org/officeDocument/2006/relationships/image" Target="../media/image50.png"/><Relationship Id="rId29" Type="http://schemas.openxmlformats.org/officeDocument/2006/relationships/image" Target="../media/image97.svg"/><Relationship Id="rId11" Type="http://schemas.openxmlformats.org/officeDocument/2006/relationships/image" Target="../media/image79.svg"/><Relationship Id="rId24" Type="http://schemas.openxmlformats.org/officeDocument/2006/relationships/image" Target="../media/image54.png"/><Relationship Id="rId32" Type="http://schemas.openxmlformats.org/officeDocument/2006/relationships/image" Target="../media/image58.png"/><Relationship Id="rId37" Type="http://schemas.openxmlformats.org/officeDocument/2006/relationships/image" Target="../media/image105.svg"/><Relationship Id="rId40" Type="http://schemas.openxmlformats.org/officeDocument/2006/relationships/image" Target="../media/image62.png"/><Relationship Id="rId45" Type="http://schemas.openxmlformats.org/officeDocument/2006/relationships/image" Target="../media/image22.svg"/><Relationship Id="rId53" Type="http://schemas.openxmlformats.org/officeDocument/2006/relationships/image" Target="../media/image119.svg"/><Relationship Id="rId58" Type="http://schemas.openxmlformats.org/officeDocument/2006/relationships/image" Target="../media/image70.png"/><Relationship Id="rId5" Type="http://schemas.openxmlformats.org/officeDocument/2006/relationships/image" Target="../media/image73.svg"/><Relationship Id="rId61" Type="http://schemas.openxmlformats.org/officeDocument/2006/relationships/image" Target="../media/image127.svg"/><Relationship Id="rId19" Type="http://schemas.openxmlformats.org/officeDocument/2006/relationships/image" Target="../media/image87.svg"/><Relationship Id="rId14" Type="http://schemas.openxmlformats.org/officeDocument/2006/relationships/image" Target="../media/image49.png"/><Relationship Id="rId22" Type="http://schemas.openxmlformats.org/officeDocument/2006/relationships/image" Target="../media/image53.png"/><Relationship Id="rId27" Type="http://schemas.openxmlformats.org/officeDocument/2006/relationships/image" Target="../media/image95.svg"/><Relationship Id="rId30" Type="http://schemas.openxmlformats.org/officeDocument/2006/relationships/image" Target="../media/image57.png"/><Relationship Id="rId35" Type="http://schemas.openxmlformats.org/officeDocument/2006/relationships/image" Target="../media/image103.svg"/><Relationship Id="rId43" Type="http://schemas.openxmlformats.org/officeDocument/2006/relationships/image" Target="../media/image111.svg"/><Relationship Id="rId48" Type="http://schemas.openxmlformats.org/officeDocument/2006/relationships/image" Target="../media/image65.png"/><Relationship Id="rId56" Type="http://schemas.openxmlformats.org/officeDocument/2006/relationships/image" Target="../media/image69.png"/><Relationship Id="rId8" Type="http://schemas.openxmlformats.org/officeDocument/2006/relationships/image" Target="../media/image46.png"/><Relationship Id="rId51" Type="http://schemas.openxmlformats.org/officeDocument/2006/relationships/image" Target="../media/image117.svg"/><Relationship Id="rId3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85.svg"/><Relationship Id="rId25" Type="http://schemas.openxmlformats.org/officeDocument/2006/relationships/image" Target="../media/image93.svg"/><Relationship Id="rId33" Type="http://schemas.openxmlformats.org/officeDocument/2006/relationships/image" Target="../media/image101.svg"/><Relationship Id="rId38" Type="http://schemas.openxmlformats.org/officeDocument/2006/relationships/image" Target="../media/image61.png"/><Relationship Id="rId46" Type="http://schemas.openxmlformats.org/officeDocument/2006/relationships/image" Target="../media/image64.png"/><Relationship Id="rId59" Type="http://schemas.openxmlformats.org/officeDocument/2006/relationships/image" Target="../media/image125.svg"/><Relationship Id="rId20" Type="http://schemas.openxmlformats.org/officeDocument/2006/relationships/image" Target="../media/image52.png"/><Relationship Id="rId41" Type="http://schemas.openxmlformats.org/officeDocument/2006/relationships/image" Target="../media/image109.svg"/><Relationship Id="rId54" Type="http://schemas.openxmlformats.org/officeDocument/2006/relationships/image" Target="../media/image68.png"/><Relationship Id="rId6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5" Type="http://schemas.openxmlformats.org/officeDocument/2006/relationships/image" Target="../media/image83.svg"/><Relationship Id="rId23" Type="http://schemas.openxmlformats.org/officeDocument/2006/relationships/image" Target="../media/image91.svg"/><Relationship Id="rId28" Type="http://schemas.openxmlformats.org/officeDocument/2006/relationships/image" Target="../media/image56.png"/><Relationship Id="rId36" Type="http://schemas.openxmlformats.org/officeDocument/2006/relationships/image" Target="../media/image60.png"/><Relationship Id="rId49" Type="http://schemas.openxmlformats.org/officeDocument/2006/relationships/image" Target="../media/image115.svg"/><Relationship Id="rId57" Type="http://schemas.openxmlformats.org/officeDocument/2006/relationships/image" Target="../media/image123.svg"/><Relationship Id="rId10" Type="http://schemas.openxmlformats.org/officeDocument/2006/relationships/image" Target="../media/image47.png"/><Relationship Id="rId31" Type="http://schemas.openxmlformats.org/officeDocument/2006/relationships/image" Target="../media/image99.svg"/><Relationship Id="rId44" Type="http://schemas.openxmlformats.org/officeDocument/2006/relationships/image" Target="../media/image14.png"/><Relationship Id="rId52" Type="http://schemas.openxmlformats.org/officeDocument/2006/relationships/image" Target="../media/image67.png"/><Relationship Id="rId6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77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9.sv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4555"/>
              </a:solidFill>
            </p:spPr>
            <p:txBody>
              <a:bodyPr/>
              <a:lstStyle/>
              <a:p>
                <a:endParaRPr lang="ko-KR" altLang="en-US" dirty="0">
                  <a:solidFill>
                    <a:srgbClr val="4B4555"/>
                  </a:solidFill>
                  <a:latin typeface="CookieRunOTF Regular" panose="020B0600000101010101" pitchFamily="34" charset="-127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848209" cy="347112"/>
              <a:chOff x="0" y="0"/>
              <a:chExt cx="15516978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32B42"/>
              </a:solidFill>
            </p:spPr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22347617-5729-D023-FC51-92D439299248}"/>
                  </a:ext>
                </a:extLst>
              </p:cNvPr>
              <p:cNvSpPr/>
              <p:nvPr/>
            </p:nvSpPr>
            <p:spPr>
              <a:xfrm>
                <a:off x="9166978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3C141"/>
              </a:solidFill>
            </p:spPr>
          </p:sp>
        </p:grp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21392F8-75BB-6ED0-F22A-735F17C5BFC5}"/>
                </a:ext>
              </a:extLst>
            </p:cNvPr>
            <p:cNvSpPr/>
            <p:nvPr/>
          </p:nvSpPr>
          <p:spPr>
            <a:xfrm>
              <a:off x="1983532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6FF8059-60D8-274B-E460-CF71188C9B5B}"/>
                </a:ext>
              </a:extLst>
            </p:cNvPr>
            <p:cNvSpPr/>
            <p:nvPr/>
          </p:nvSpPr>
          <p:spPr>
            <a:xfrm>
              <a:off x="2446167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  <a:solidFill>
            <a:srgbClr val="A4D2F7"/>
          </a:solidFill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2313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ko-KR" altLang="en-US" sz="360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쿠키런</a:t>
              </a: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웹페이지</a:t>
              </a: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16795" y="3213012"/>
            <a:ext cx="12329377" cy="393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14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</a:t>
            </a:r>
            <a:r>
              <a:rPr lang="ko-KR" altLang="en-US" sz="14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코인정</a:t>
            </a:r>
            <a:r>
              <a:rPr lang="en-US" altLang="ko-KR" sz="14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’s </a:t>
            </a:r>
            <a:r>
              <a:rPr lang="en-US" altLang="ko-KR" sz="14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TeamProject</a:t>
            </a:r>
            <a:endParaRPr lang="en-US" sz="144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0F0C8-DD66-BCB5-F863-C9DFBE19C67E}"/>
              </a:ext>
            </a:extLst>
          </p:cNvPr>
          <p:cNvSpPr txBox="1"/>
          <p:nvPr/>
        </p:nvSpPr>
        <p:spPr>
          <a:xfrm rot="20948264">
            <a:off x="-21237" y="1565101"/>
            <a:ext cx="12329377" cy="17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6600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코딩하는 노인정</a:t>
            </a:r>
            <a:endParaRPr lang="en-US" sz="6600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99659" y="1904064"/>
            <a:ext cx="9118160" cy="5944552"/>
            <a:chOff x="0" y="0"/>
            <a:chExt cx="3084415" cy="20108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82408" y="2233468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3297091" y="2764273"/>
            <a:ext cx="7914846" cy="479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직접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문구를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작성하거나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936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영감을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주는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인용구를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936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6109087" y="7116327"/>
            <a:ext cx="10397538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139831" y="7541034"/>
            <a:ext cx="691058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—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출처를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명시하거나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정보를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추가하세요</a:t>
            </a:r>
            <a:r>
              <a:rPr lang="en-US" sz="24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5276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92803" y="2905691"/>
            <a:ext cx="3928453" cy="4622797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b="-1323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179774" y="2905691"/>
            <a:ext cx="3928453" cy="4622797"/>
            <a:chOff x="0" y="0"/>
            <a:chExt cx="5396230" cy="6350000"/>
          </a:xfrm>
        </p:grpSpPr>
        <p:sp>
          <p:nvSpPr>
            <p:cNvPr id="9" name="Freeform 9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3"/>
              <a:stretch>
                <a:fillRect b="-1703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466745" y="2905691"/>
            <a:ext cx="3928453" cy="4622797"/>
            <a:chOff x="0" y="0"/>
            <a:chExt cx="5396230" cy="6350000"/>
          </a:xfrm>
        </p:grpSpPr>
        <p:sp>
          <p:nvSpPr>
            <p:cNvPr id="15" name="Freeform 1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4"/>
              <a:stretch>
                <a:fillRect b="-2734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84406" y="7840804"/>
            <a:ext cx="4145245" cy="1432511"/>
            <a:chOff x="0" y="-28575"/>
            <a:chExt cx="5526993" cy="191001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071377" y="7840804"/>
            <a:ext cx="4145245" cy="1432511"/>
            <a:chOff x="0" y="-28575"/>
            <a:chExt cx="5526993" cy="191001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58348" y="7840804"/>
            <a:ext cx="4145245" cy="1432511"/>
            <a:chOff x="0" y="-28575"/>
            <a:chExt cx="5526993" cy="191001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688293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입력하세요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5041" y="1104397"/>
            <a:ext cx="9118160" cy="8153903"/>
            <a:chOff x="0" y="0"/>
            <a:chExt cx="3084415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415" cy="2758234"/>
            </a:xfrm>
            <a:custGeom>
              <a:avLst/>
              <a:gdLst/>
              <a:ahLst/>
              <a:cxnLst/>
              <a:rect l="l" t="t" r="r" b="b"/>
              <a:pathLst>
                <a:path w="3084415" h="2758234">
                  <a:moveTo>
                    <a:pt x="2959955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2633774"/>
                  </a:lnTo>
                  <a:cubicBezTo>
                    <a:pt x="3084415" y="2702354"/>
                    <a:pt x="3028535" y="2758234"/>
                    <a:pt x="2959955" y="2758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98552" y="1063457"/>
            <a:ext cx="4916906" cy="8194843"/>
            <a:chOff x="0" y="0"/>
            <a:chExt cx="381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0000" cy="6350000"/>
            </a:xfrm>
            <a:custGeom>
              <a:avLst/>
              <a:gdLst/>
              <a:ahLst/>
              <a:cxnLst/>
              <a:rect l="l" t="t" r="r" b="b"/>
              <a:pathLst>
                <a:path w="3810000" h="635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42737" r="-10679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497790" y="1433802"/>
            <a:ext cx="989410" cy="260334"/>
            <a:chOff x="0" y="0"/>
            <a:chExt cx="1319213" cy="3471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8218826" y="3182255"/>
            <a:ext cx="6910589" cy="3815177"/>
            <a:chOff x="0" y="-171451"/>
            <a:chExt cx="9214119" cy="508690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71451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endPara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335190"/>
              <a:ext cx="9214119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9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350" y="682366"/>
            <a:ext cx="16200649" cy="900228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custGeom>
              <a:avLst/>
              <a:gdLst/>
              <a:ahLst/>
              <a:cxnLst/>
              <a:rect l="l" t="t" r="r" b="b"/>
              <a:pathLst>
                <a:path w="3107605" h="3045216">
                  <a:moveTo>
                    <a:pt x="2983145" y="3045216"/>
                  </a:moveTo>
                  <a:lnTo>
                    <a:pt x="124460" y="3045216"/>
                  </a:lnTo>
                  <a:cubicBezTo>
                    <a:pt x="55880" y="3045216"/>
                    <a:pt x="0" y="2989336"/>
                    <a:pt x="0" y="2920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3145" y="0"/>
                  </a:lnTo>
                  <a:cubicBezTo>
                    <a:pt x="3051725" y="0"/>
                    <a:pt x="3107605" y="55880"/>
                    <a:pt x="3107605" y="124460"/>
                  </a:cubicBezTo>
                  <a:lnTo>
                    <a:pt x="3107605" y="2920756"/>
                  </a:lnTo>
                  <a:cubicBezTo>
                    <a:pt x="3107605" y="2989336"/>
                    <a:pt x="3051725" y="3045216"/>
                    <a:pt x="2983145" y="3045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27100" y="1028700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8" name="TextBox 17"/>
          <p:cNvSpPr txBox="1"/>
          <p:nvPr/>
        </p:nvSpPr>
        <p:spPr>
          <a:xfrm>
            <a:off x="2420716" y="1028700"/>
            <a:ext cx="7326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CookieRunOTF Bold" panose="020B0600000101010101" charset="-127"/>
                <a:ea typeface="CookieRunOTF Bold" panose="020B0600000101010101" charset="-127"/>
              </a:rPr>
              <a:t>선택한 태그에 따라 쿠키 나열하기</a:t>
            </a:r>
            <a:endParaRPr lang="ko-KR" altLang="en-US" sz="4000" dirty="0">
              <a:latin typeface="CookieRunOTF Bold" panose="020B0600000101010101" charset="-127"/>
              <a:ea typeface="CookieRunOTF Bold" panose="020B0600000101010101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35496" y="1938716"/>
            <a:ext cx="5994005" cy="7543800"/>
          </a:xfrm>
          <a:prstGeom prst="roundRect">
            <a:avLst/>
          </a:prstGeom>
          <a:gradFill flip="none" rotWithShape="1">
            <a:gsLst>
              <a:gs pos="0">
                <a:srgbClr val="DC94A7">
                  <a:tint val="66000"/>
                  <a:satMod val="160000"/>
                </a:srgbClr>
              </a:gs>
              <a:gs pos="50000">
                <a:srgbClr val="DC94A7">
                  <a:tint val="44500"/>
                  <a:satMod val="160000"/>
                </a:srgbClr>
              </a:gs>
              <a:gs pos="100000">
                <a:srgbClr val="DC94A7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300" dirty="0">
              <a:latin typeface="CookieRunOTF Bold" panose="020B0600000101010101" charset="-127"/>
              <a:ea typeface="CookieRunOTF Bold" panose="020B0600000101010101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99" y="1289034"/>
            <a:ext cx="9486900" cy="809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350" y="682366"/>
            <a:ext cx="16200649" cy="900228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custGeom>
              <a:avLst/>
              <a:gdLst/>
              <a:ahLst/>
              <a:cxnLst/>
              <a:rect l="l" t="t" r="r" b="b"/>
              <a:pathLst>
                <a:path w="3107605" h="3045216">
                  <a:moveTo>
                    <a:pt x="2983145" y="3045216"/>
                  </a:moveTo>
                  <a:lnTo>
                    <a:pt x="124460" y="3045216"/>
                  </a:lnTo>
                  <a:cubicBezTo>
                    <a:pt x="55880" y="3045216"/>
                    <a:pt x="0" y="2989336"/>
                    <a:pt x="0" y="2920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3145" y="0"/>
                  </a:lnTo>
                  <a:cubicBezTo>
                    <a:pt x="3051725" y="0"/>
                    <a:pt x="3107605" y="55880"/>
                    <a:pt x="3107605" y="124460"/>
                  </a:cubicBezTo>
                  <a:lnTo>
                    <a:pt x="3107605" y="2920756"/>
                  </a:lnTo>
                  <a:cubicBezTo>
                    <a:pt x="3107605" y="2989336"/>
                    <a:pt x="3051725" y="3045216"/>
                    <a:pt x="2983145" y="3045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27100" y="1028700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14615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50025" y="1294027"/>
            <a:ext cx="4773365" cy="3584146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1059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750025" y="5408827"/>
            <a:ext cx="4773365" cy="3584146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t="-14930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114055" y="2286423"/>
            <a:ext cx="4145245" cy="1592622"/>
            <a:chOff x="0" y="-28641"/>
            <a:chExt cx="5526993" cy="212349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01708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641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6401223"/>
            <a:ext cx="4145245" cy="1592622"/>
            <a:chOff x="0" y="-28641"/>
            <a:chExt cx="5526993" cy="212349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01708"/>
              <a:ext cx="5526993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641"/>
              <a:ext cx="5526993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3876675"/>
            <a:ext cx="5576636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생각을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06063" y="4949887"/>
            <a:ext cx="8555801" cy="420012"/>
          </a:xfrm>
          <a:custGeom>
            <a:avLst/>
            <a:gdLst/>
            <a:ahLst/>
            <a:cxnLst/>
            <a:rect l="l" t="t" r="r" b="b"/>
            <a:pathLst>
              <a:path w="8555801" h="420012">
                <a:moveTo>
                  <a:pt x="0" y="0"/>
                </a:moveTo>
                <a:lnTo>
                  <a:pt x="8555801" y="0"/>
                </a:lnTo>
                <a:lnTo>
                  <a:pt x="8555801" y="420012"/>
                </a:lnTo>
                <a:lnTo>
                  <a:pt x="0" y="42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4030" y="849207"/>
            <a:ext cx="15129254" cy="2507523"/>
            <a:chOff x="0" y="0"/>
            <a:chExt cx="20172339" cy="334336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0172339" cy="3343365"/>
              <a:chOff x="0" y="0"/>
              <a:chExt cx="5117797" cy="8482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117797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117797" h="848224">
                    <a:moveTo>
                      <a:pt x="4993337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93337" y="0"/>
                    </a:lnTo>
                    <a:cubicBezTo>
                      <a:pt x="5061917" y="0"/>
                      <a:pt x="5117797" y="55880"/>
                      <a:pt x="5117797" y="124460"/>
                    </a:cubicBezTo>
                    <a:lnTo>
                      <a:pt x="5117797" y="723764"/>
                    </a:lnTo>
                    <a:cubicBezTo>
                      <a:pt x="5117797" y="792344"/>
                      <a:pt x="5061917" y="848224"/>
                      <a:pt x="4993337" y="84822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27161" y="1945298"/>
              <a:ext cx="11118018" cy="874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사용한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통계에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대한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설명을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추가하세요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527161" y="380817"/>
              <a:ext cx="1111801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7명 중 7명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4030" y="3889738"/>
            <a:ext cx="15129254" cy="2507523"/>
            <a:chOff x="0" y="0"/>
            <a:chExt cx="20172339" cy="334336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0172339" cy="3343365"/>
              <a:chOff x="0" y="0"/>
              <a:chExt cx="5117797" cy="8482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117797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117797" h="848224">
                    <a:moveTo>
                      <a:pt x="4993337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93337" y="0"/>
                    </a:lnTo>
                    <a:cubicBezTo>
                      <a:pt x="5061917" y="0"/>
                      <a:pt x="5117797" y="55880"/>
                      <a:pt x="5117797" y="124460"/>
                    </a:cubicBezTo>
                    <a:lnTo>
                      <a:pt x="5117797" y="723764"/>
                    </a:lnTo>
                    <a:cubicBezTo>
                      <a:pt x="5117797" y="792344"/>
                      <a:pt x="5061917" y="848224"/>
                      <a:pt x="4993337" y="84822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527161" y="1863083"/>
              <a:ext cx="11118018" cy="874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사용한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통계에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대한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설명을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추가하세요</a:t>
              </a:r>
              <a:r>
                <a:rPr lang="en-US" sz="360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527161" y="298603"/>
              <a:ext cx="1111801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100%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4030" y="6930270"/>
            <a:ext cx="15048481" cy="2507523"/>
            <a:chOff x="0" y="0"/>
            <a:chExt cx="20064642" cy="334336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64642" cy="3343365"/>
              <a:chOff x="0" y="0"/>
              <a:chExt cx="5090474" cy="84822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090474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090474" h="848224">
                    <a:moveTo>
                      <a:pt x="4966014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66014" y="0"/>
                    </a:lnTo>
                    <a:cubicBezTo>
                      <a:pt x="5034594" y="0"/>
                      <a:pt x="5090474" y="55880"/>
                      <a:pt x="5090474" y="124460"/>
                    </a:cubicBezTo>
                    <a:lnTo>
                      <a:pt x="5090474" y="723764"/>
                    </a:lnTo>
                    <a:cubicBezTo>
                      <a:pt x="5090474" y="792344"/>
                      <a:pt x="5034594" y="848224"/>
                      <a:pt x="4966014" y="8482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502991" y="1945298"/>
              <a:ext cx="11058660" cy="874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사용한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통계에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대한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설명을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추가하세요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502991" y="380817"/>
              <a:ext cx="11058660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7백만 명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199526"/>
            <a:ext cx="3097325" cy="1982998"/>
            <a:chOff x="0" y="-28575"/>
            <a:chExt cx="4129767" cy="2643998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12555" y="5199526"/>
            <a:ext cx="3097325" cy="1982998"/>
            <a:chOff x="0" y="-28575"/>
            <a:chExt cx="4129767" cy="2643998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17258" y="5199526"/>
            <a:ext cx="3097325" cy="1982998"/>
            <a:chOff x="0" y="-28575"/>
            <a:chExt cx="4129767" cy="264399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01114" y="5199526"/>
            <a:ext cx="3097325" cy="1982998"/>
            <a:chOff x="0" y="-28575"/>
            <a:chExt cx="4129767" cy="264399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22276"/>
              <a:ext cx="4129767" cy="1193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29767" cy="1043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r>
                <a:rPr lang="en-US" sz="24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8700" y="430549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028700" y="4286440"/>
            <a:ext cx="323850" cy="3238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317258" y="4276915"/>
            <a:ext cx="323850" cy="32385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605817" y="4276915"/>
            <a:ext cx="323850" cy="32385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894375" y="4276915"/>
            <a:ext cx="323850" cy="32385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465625" y="8852535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2" action="ppaction://hlinksldjum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77937"/>
            <a:ext cx="16258210" cy="6480363"/>
            <a:chOff x="0" y="0"/>
            <a:chExt cx="5499691" cy="2192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691" cy="2192123"/>
            </a:xfrm>
            <a:custGeom>
              <a:avLst/>
              <a:gdLst/>
              <a:ahLst/>
              <a:cxnLst/>
              <a:rect l="l" t="t" r="r" b="b"/>
              <a:pathLst>
                <a:path w="5499691" h="2192123">
                  <a:moveTo>
                    <a:pt x="5375231" y="2192123"/>
                  </a:moveTo>
                  <a:lnTo>
                    <a:pt x="124460" y="2192123"/>
                  </a:lnTo>
                  <a:cubicBezTo>
                    <a:pt x="55880" y="2192123"/>
                    <a:pt x="0" y="2136243"/>
                    <a:pt x="0" y="20676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75231" y="0"/>
                  </a:lnTo>
                  <a:cubicBezTo>
                    <a:pt x="5443811" y="0"/>
                    <a:pt x="5499691" y="55880"/>
                    <a:pt x="5499691" y="124460"/>
                  </a:cubicBezTo>
                  <a:lnTo>
                    <a:pt x="5499691" y="2067663"/>
                  </a:lnTo>
                  <a:cubicBezTo>
                    <a:pt x="5499691" y="2136243"/>
                    <a:pt x="5443811" y="2192123"/>
                    <a:pt x="5375231" y="2192123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152544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2777937"/>
          <a:ext cx="16258210" cy="6480366"/>
        </p:xfrm>
        <a:graphic>
          <a:graphicData uri="http://schemas.openxmlformats.org/drawingml/2006/table">
            <a:tbl>
              <a:tblPr/>
              <a:tblGrid>
                <a:gridCol w="325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열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이름을</a:t>
                      </a:r>
                      <a:r>
                        <a:rPr lang="en-US" sz="18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입력하세요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텍스트를</a:t>
                      </a:r>
                      <a:r>
                        <a:rPr 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 </a:t>
                      </a:r>
                      <a:r>
                        <a:rPr lang="en-US" sz="1599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추가하려면</a:t>
                      </a:r>
                      <a:r>
                        <a:rPr 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 </a:t>
                      </a:r>
                      <a:r>
                        <a:rPr lang="en-US" sz="1599" dirty="0" err="1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더블클릭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6269" y="3203004"/>
            <a:ext cx="7733031" cy="1798096"/>
            <a:chOff x="0" y="0"/>
            <a:chExt cx="10310708" cy="23974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863717" y="1214008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63717" y="474529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26269" y="1028700"/>
            <a:ext cx="7733031" cy="1798096"/>
            <a:chOff x="0" y="0"/>
            <a:chExt cx="10310708" cy="239746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63717" y="1214008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63717" y="474529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26269" y="5377307"/>
            <a:ext cx="7733031" cy="1798096"/>
            <a:chOff x="0" y="0"/>
            <a:chExt cx="10310708" cy="239746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863717" y="1233386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63717" y="493908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26269" y="7551611"/>
            <a:ext cx="7733031" cy="1798096"/>
            <a:chOff x="0" y="0"/>
            <a:chExt cx="10310708" cy="239746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63717" y="1272253"/>
              <a:ext cx="9020060" cy="582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63717" y="532775"/>
              <a:ext cx="9020060" cy="51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주요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포인트를</a:t>
              </a:r>
              <a:r>
                <a:rPr 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추가하세요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21164" y="3688654"/>
            <a:ext cx="5703636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주제나</a:t>
            </a:r>
            <a:r>
              <a:rPr 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생각을</a:t>
            </a:r>
            <a:r>
              <a:rPr 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입력하세요</a:t>
            </a:r>
            <a:r>
              <a:rPr lang="en-US" sz="720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267928" y="1574004"/>
            <a:ext cx="764083" cy="764083"/>
            <a:chOff x="0" y="0"/>
            <a:chExt cx="1018777" cy="101877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267928" y="3655290"/>
            <a:ext cx="764083" cy="764083"/>
            <a:chOff x="0" y="0"/>
            <a:chExt cx="1018777" cy="101877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67928" y="5794793"/>
            <a:ext cx="764083" cy="764083"/>
            <a:chOff x="0" y="0"/>
            <a:chExt cx="1018777" cy="101877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267928" y="7948913"/>
            <a:ext cx="764083" cy="764083"/>
            <a:chOff x="0" y="0"/>
            <a:chExt cx="1018777" cy="1018777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080" y="1028700"/>
            <a:ext cx="6729218" cy="1161678"/>
            <a:chOff x="0" y="0"/>
            <a:chExt cx="6242306" cy="1077622"/>
          </a:xfrm>
          <a:solidFill>
            <a:srgbClr val="832B4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l="l" t="t" r="r" b="b"/>
              <a:pathLst>
                <a:path w="6243576" h="1077622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8455314" y="1064774"/>
            <a:ext cx="8803986" cy="8229600"/>
            <a:chOff x="0" y="0"/>
            <a:chExt cx="2978138" cy="2783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8139" cy="2783840"/>
            </a:xfrm>
            <a:custGeom>
              <a:avLst/>
              <a:gdLst/>
              <a:ahLst/>
              <a:cxnLst/>
              <a:rect l="l" t="t" r="r" b="b"/>
              <a:pathLst>
                <a:path w="2978139" h="2783840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659380"/>
                  </a:lnTo>
                  <a:cubicBezTo>
                    <a:pt x="2978139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7273" y="2490350"/>
            <a:ext cx="6804024" cy="680402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4201" t="-37165" r="-6148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362394" y="1179934"/>
            <a:ext cx="456284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ko-KR" altLang="en-US" sz="56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목차</a:t>
            </a:r>
            <a:endParaRPr lang="en-US" sz="56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77960" y="391613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홈페이지 계획</a:t>
            </a:r>
            <a:r>
              <a:rPr lang="en-US" altLang="ko-KR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, </a:t>
            </a: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목표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77960" y="5192133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홈페이지 설계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77960" y="6468129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 err="1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해결해야할</a:t>
            </a: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문제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685800" y="7124700"/>
            <a:ext cx="4449472" cy="2688048"/>
            <a:chOff x="0" y="0"/>
            <a:chExt cx="5932629" cy="358406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932629" cy="3584064"/>
              <a:chOff x="0" y="0"/>
              <a:chExt cx="3472874" cy="210649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472874" cy="2106493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2106493">
                    <a:moveTo>
                      <a:pt x="3348414" y="2106493"/>
                    </a:moveTo>
                    <a:lnTo>
                      <a:pt x="124460" y="2106493"/>
                    </a:lnTo>
                    <a:cubicBezTo>
                      <a:pt x="55880" y="2106493"/>
                      <a:pt x="0" y="2050613"/>
                      <a:pt x="0" y="198203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1982033"/>
                    </a:lnTo>
                    <a:cubicBezTo>
                      <a:pt x="3472874" y="2050613"/>
                      <a:pt x="3416994" y="2106493"/>
                      <a:pt x="3348414" y="2106493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3" name="Freeform 23"/>
            <p:cNvSpPr/>
            <p:nvPr/>
          </p:nvSpPr>
          <p:spPr>
            <a:xfrm rot="2700000">
              <a:off x="202449" y="1521126"/>
              <a:ext cx="684381" cy="684381"/>
            </a:xfrm>
            <a:custGeom>
              <a:avLst/>
              <a:gdLst/>
              <a:ahLst/>
              <a:cxnLst/>
              <a:rect l="l" t="t" r="r" b="b"/>
              <a:pathLst>
                <a:path w="684381" h="684381">
                  <a:moveTo>
                    <a:pt x="0" y="0"/>
                  </a:moveTo>
                  <a:lnTo>
                    <a:pt x="684381" y="0"/>
                  </a:lnTo>
                  <a:lnTo>
                    <a:pt x="684381" y="684381"/>
                  </a:lnTo>
                  <a:lnTo>
                    <a:pt x="0" y="684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159547" y="2659644"/>
              <a:ext cx="4445070" cy="597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55"/>
                </a:lnSpc>
                <a:spcBef>
                  <a:spcPct val="0"/>
                </a:spcBef>
              </a:pP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이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편집을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마친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후에는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이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메모를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삭제하세요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  <a:p>
              <a:pPr>
                <a:lnSpc>
                  <a:spcPts val="1755"/>
                </a:lnSpc>
                <a:spcBef>
                  <a:spcPct val="0"/>
                </a:spcBef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감사합니다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!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59547" y="442539"/>
              <a:ext cx="4451508" cy="1817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55"/>
                </a:lnSpc>
              </a:pP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팁: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링크를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사용해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프레젠테이션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내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다른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페이지로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이동하세요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링크는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이런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페이지에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적합합니다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!</a:t>
              </a:r>
            </a:p>
            <a:p>
              <a:pPr>
                <a:lnSpc>
                  <a:spcPts val="1755"/>
                </a:lnSpc>
              </a:pPr>
              <a:endParaRPr lang="en-US" sz="1170" dirty="0">
                <a:solidFill>
                  <a:srgbClr val="FFFFFF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사용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방법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: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텍스트를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드래그해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선택하고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,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도구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모음의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링크를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클릭한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다음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프레젠테이션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내의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연결하려는</a:t>
              </a:r>
              <a:r>
                <a:rPr lang="en-US" sz="1170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1755"/>
                </a:lnSpc>
              </a:pP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페이지를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1170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선택하세요</a:t>
              </a:r>
              <a:r>
                <a:rPr lang="en-US" sz="1170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313370" y="428380"/>
              <a:ext cx="462538" cy="672782"/>
            </a:xfrm>
            <a:custGeom>
              <a:avLst/>
              <a:gdLst/>
              <a:ahLst/>
              <a:cxnLst/>
              <a:rect l="l" t="t" r="r" b="b"/>
              <a:pathLst>
                <a:path w="462538" h="672782">
                  <a:moveTo>
                    <a:pt x="0" y="0"/>
                  </a:moveTo>
                  <a:lnTo>
                    <a:pt x="462538" y="0"/>
                  </a:lnTo>
                  <a:lnTo>
                    <a:pt x="462538" y="672782"/>
                  </a:lnTo>
                  <a:lnTo>
                    <a:pt x="0" y="672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9677960" y="774412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프로젝트를 하며 </a:t>
            </a:r>
            <a:r>
              <a:rPr lang="ko-KR" altLang="en-US" sz="2818" u="sng" dirty="0" err="1">
                <a:solidFill>
                  <a:srgbClr val="4B6FE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느낀점</a:t>
            </a:r>
            <a:endParaRPr lang="en-US" sz="2818" u="sng" dirty="0">
              <a:solidFill>
                <a:srgbClr val="4B6FE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  <a:hlinkClick r:id="rId10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992160" y="2018928"/>
            <a:ext cx="773029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이야기 주제</a:t>
            </a:r>
            <a:endParaRPr lang="en-US" sz="7200" u="none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9083FD-3887-12F2-FD05-EC6DA7B9E618}"/>
              </a:ext>
            </a:extLst>
          </p:cNvPr>
          <p:cNvGrpSpPr/>
          <p:nvPr/>
        </p:nvGrpSpPr>
        <p:grpSpPr>
          <a:xfrm>
            <a:off x="8915400" y="1377966"/>
            <a:ext cx="1712210" cy="260334"/>
            <a:chOff x="8915400" y="1377966"/>
            <a:chExt cx="1712210" cy="260334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84C0410C-1E63-BF59-602B-5F2092D7561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BD0265F-DDD2-9CBE-1B31-EA9CFAEF1FC6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CAB185CC-44C2-2FF1-C2D5-722A1CFE9748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AF429292-DDF7-952C-124E-5B8A14182CC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32C803B4-CFE7-ABF5-8482-52C92871FB50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9012" y="948688"/>
            <a:ext cx="7978095" cy="8309612"/>
            <a:chOff x="0" y="0"/>
            <a:chExt cx="2698763" cy="2810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8763" cy="2810906"/>
            </a:xfrm>
            <a:custGeom>
              <a:avLst/>
              <a:gdLst/>
              <a:ahLst/>
              <a:cxnLst/>
              <a:rect l="l" t="t" r="r" b="b"/>
              <a:pathLst>
                <a:path w="2698763" h="2810906">
                  <a:moveTo>
                    <a:pt x="2574303" y="2810906"/>
                  </a:moveTo>
                  <a:lnTo>
                    <a:pt x="124460" y="2810906"/>
                  </a:lnTo>
                  <a:cubicBezTo>
                    <a:pt x="55880" y="2810906"/>
                    <a:pt x="0" y="2755026"/>
                    <a:pt x="0" y="26864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74303" y="0"/>
                  </a:lnTo>
                  <a:cubicBezTo>
                    <a:pt x="2642883" y="0"/>
                    <a:pt x="2698763" y="55880"/>
                    <a:pt x="2698763" y="124460"/>
                  </a:cubicBezTo>
                  <a:lnTo>
                    <a:pt x="2698763" y="2686446"/>
                  </a:lnTo>
                  <a:cubicBezTo>
                    <a:pt x="2698763" y="2755026"/>
                    <a:pt x="2642883" y="2810906"/>
                    <a:pt x="2574303" y="2810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911761" y="1278093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730" y="1363329"/>
            <a:ext cx="8293790" cy="7971060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6998439" y="855154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3182222"/>
            <a:ext cx="6910589" cy="3815210"/>
            <a:chOff x="0" y="-171451"/>
            <a:chExt cx="9214119" cy="508694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71451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335234"/>
              <a:ext cx="9214119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u="none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13833740" y="4294060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028700"/>
            <a:ext cx="8227954" cy="8229600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-3789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4B6F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348711" y="1349597"/>
            <a:ext cx="6910589" cy="3815210"/>
            <a:chOff x="0" y="-171451"/>
            <a:chExt cx="9214119" cy="5086946"/>
          </a:xfrm>
        </p:grpSpPr>
        <p:sp>
          <p:nvSpPr>
            <p:cNvPr id="8" name="TextBox 8"/>
            <p:cNvSpPr txBox="1"/>
            <p:nvPr/>
          </p:nvSpPr>
          <p:spPr>
            <a:xfrm>
              <a:off x="0" y="-171451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주제나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  <a:r>
                <a:rPr lang="en-US" sz="72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생각을</a:t>
              </a:r>
              <a:r>
                <a:rPr lang="en-US" sz="72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</a:t>
              </a:r>
            </a:p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입력하세요</a:t>
              </a:r>
              <a:r>
                <a:rPr lang="en-US" sz="7200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35234"/>
              <a:ext cx="9214119" cy="1580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토론하고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싶은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내용을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간략하게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</a:p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서술하세요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48711" y="8838138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3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3" action="ppaction://hlinksldjum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4087" y="1405419"/>
            <a:ext cx="10799825" cy="7579514"/>
          </a:xfrm>
          <a:custGeom>
            <a:avLst/>
            <a:gdLst/>
            <a:ahLst/>
            <a:cxnLst/>
            <a:rect l="l" t="t" r="r" b="b"/>
            <a:pathLst>
              <a:path w="10799825" h="7579514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64524" y="3886416"/>
            <a:ext cx="7958952" cy="2875307"/>
            <a:chOff x="0" y="-171449"/>
            <a:chExt cx="10611936" cy="383374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71449"/>
              <a:ext cx="10611936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7200" u="none" dirty="0" err="1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감사합니다</a:t>
              </a:r>
              <a:r>
                <a:rPr lang="en-US" sz="7200" u="none" dirty="0">
                  <a:solidFill>
                    <a:srgbClr val="152544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82033"/>
              <a:ext cx="10611936" cy="158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여기에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마무리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인사나</a:t>
              </a: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행동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유도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메시지를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입력하세요</a:t>
              </a:r>
              <a:r>
                <a:rPr 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75114" y="1775179"/>
            <a:ext cx="989410" cy="260334"/>
            <a:chOff x="0" y="0"/>
            <a:chExt cx="1319213" cy="3471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505913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자료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176135"/>
            <a:ext cx="5243646" cy="21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Canva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자료를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사용해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즐겁게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디자인하세요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 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하기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전에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삭제하는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잊지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7395228" y="7785942"/>
            <a:ext cx="2120189" cy="1364630"/>
          </a:xfrm>
          <a:custGeom>
            <a:avLst/>
            <a:gdLst/>
            <a:ahLst/>
            <a:cxnLst/>
            <a:rect l="l" t="t" r="r" b="b"/>
            <a:pathLst>
              <a:path w="2120189" h="1364630">
                <a:moveTo>
                  <a:pt x="0" y="0"/>
                </a:moveTo>
                <a:lnTo>
                  <a:pt x="2120189" y="0"/>
                </a:lnTo>
                <a:lnTo>
                  <a:pt x="2120189" y="1364631"/>
                </a:lnTo>
                <a:lnTo>
                  <a:pt x="0" y="136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88173" y="5834500"/>
            <a:ext cx="2120189" cy="1592069"/>
          </a:xfrm>
          <a:custGeom>
            <a:avLst/>
            <a:gdLst/>
            <a:ahLst/>
            <a:cxnLst/>
            <a:rect l="l" t="t" r="r" b="b"/>
            <a:pathLst>
              <a:path w="2120189" h="1592069">
                <a:moveTo>
                  <a:pt x="0" y="0"/>
                </a:moveTo>
                <a:lnTo>
                  <a:pt x="2120188" y="0"/>
                </a:lnTo>
                <a:lnTo>
                  <a:pt x="2120188" y="1592069"/>
                </a:lnTo>
                <a:lnTo>
                  <a:pt x="0" y="1592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3219" y="6263788"/>
            <a:ext cx="2167713" cy="2886784"/>
          </a:xfrm>
          <a:custGeom>
            <a:avLst/>
            <a:gdLst/>
            <a:ahLst/>
            <a:cxnLst/>
            <a:rect l="l" t="t" r="r" b="b"/>
            <a:pathLst>
              <a:path w="2167713" h="2886784">
                <a:moveTo>
                  <a:pt x="0" y="0"/>
                </a:moveTo>
                <a:lnTo>
                  <a:pt x="2167713" y="0"/>
                </a:lnTo>
                <a:lnTo>
                  <a:pt x="2167713" y="2886785"/>
                </a:lnTo>
                <a:lnTo>
                  <a:pt x="0" y="2886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46161" y="7180085"/>
            <a:ext cx="2463110" cy="1970488"/>
          </a:xfrm>
          <a:custGeom>
            <a:avLst/>
            <a:gdLst/>
            <a:ahLst/>
            <a:cxnLst/>
            <a:rect l="l" t="t" r="r" b="b"/>
            <a:pathLst>
              <a:path w="2463110" h="1970488">
                <a:moveTo>
                  <a:pt x="0" y="0"/>
                </a:moveTo>
                <a:lnTo>
                  <a:pt x="2463110" y="0"/>
                </a:lnTo>
                <a:lnTo>
                  <a:pt x="2463110" y="1970488"/>
                </a:lnTo>
                <a:lnTo>
                  <a:pt x="0" y="1970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39111" y="7662586"/>
            <a:ext cx="2120189" cy="1487987"/>
          </a:xfrm>
          <a:custGeom>
            <a:avLst/>
            <a:gdLst/>
            <a:ahLst/>
            <a:cxnLst/>
            <a:rect l="l" t="t" r="r" b="b"/>
            <a:pathLst>
              <a:path w="2120189" h="1487987">
                <a:moveTo>
                  <a:pt x="0" y="0"/>
                </a:moveTo>
                <a:lnTo>
                  <a:pt x="2120189" y="0"/>
                </a:lnTo>
                <a:lnTo>
                  <a:pt x="2120189" y="1487987"/>
                </a:lnTo>
                <a:lnTo>
                  <a:pt x="0" y="1487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57830" y="4143314"/>
            <a:ext cx="2120189" cy="1827217"/>
          </a:xfrm>
          <a:custGeom>
            <a:avLst/>
            <a:gdLst/>
            <a:ahLst/>
            <a:cxnLst/>
            <a:rect l="l" t="t" r="r" b="b"/>
            <a:pathLst>
              <a:path w="2120189" h="1827217">
                <a:moveTo>
                  <a:pt x="0" y="0"/>
                </a:moveTo>
                <a:lnTo>
                  <a:pt x="2120188" y="0"/>
                </a:lnTo>
                <a:lnTo>
                  <a:pt x="2120188" y="1827217"/>
                </a:lnTo>
                <a:lnTo>
                  <a:pt x="0" y="1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03171" y="5203694"/>
            <a:ext cx="1592069" cy="2120189"/>
          </a:xfrm>
          <a:custGeom>
            <a:avLst/>
            <a:gdLst/>
            <a:ahLst/>
            <a:cxnLst/>
            <a:rect l="l" t="t" r="r" b="b"/>
            <a:pathLst>
              <a:path w="1592069" h="2120189">
                <a:moveTo>
                  <a:pt x="0" y="0"/>
                </a:moveTo>
                <a:lnTo>
                  <a:pt x="1592069" y="0"/>
                </a:lnTo>
                <a:lnTo>
                  <a:pt x="1592069" y="2120189"/>
                </a:lnTo>
                <a:lnTo>
                  <a:pt x="0" y="21201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81117" y="4261608"/>
            <a:ext cx="2120189" cy="1144902"/>
          </a:xfrm>
          <a:custGeom>
            <a:avLst/>
            <a:gdLst/>
            <a:ahLst/>
            <a:cxnLst/>
            <a:rect l="l" t="t" r="r" b="b"/>
            <a:pathLst>
              <a:path w="2120189" h="1144902">
                <a:moveTo>
                  <a:pt x="0" y="0"/>
                </a:moveTo>
                <a:lnTo>
                  <a:pt x="2120189" y="0"/>
                </a:lnTo>
                <a:lnTo>
                  <a:pt x="2120189" y="1144902"/>
                </a:lnTo>
                <a:lnTo>
                  <a:pt x="0" y="114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10654" y="2936734"/>
            <a:ext cx="1684586" cy="2120189"/>
          </a:xfrm>
          <a:custGeom>
            <a:avLst/>
            <a:gdLst/>
            <a:ahLst/>
            <a:cxnLst/>
            <a:rect l="l" t="t" r="r" b="b"/>
            <a:pathLst>
              <a:path w="1684586" h="2120189">
                <a:moveTo>
                  <a:pt x="0" y="0"/>
                </a:moveTo>
                <a:lnTo>
                  <a:pt x="1684586" y="0"/>
                </a:lnTo>
                <a:lnTo>
                  <a:pt x="1684586" y="2120189"/>
                </a:lnTo>
                <a:lnTo>
                  <a:pt x="0" y="21201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92853" y="1136427"/>
            <a:ext cx="2120189" cy="1391615"/>
          </a:xfrm>
          <a:custGeom>
            <a:avLst/>
            <a:gdLst/>
            <a:ahLst/>
            <a:cxnLst/>
            <a:rect l="l" t="t" r="r" b="b"/>
            <a:pathLst>
              <a:path w="2120189" h="1391615">
                <a:moveTo>
                  <a:pt x="0" y="0"/>
                </a:moveTo>
                <a:lnTo>
                  <a:pt x="2120188" y="0"/>
                </a:lnTo>
                <a:lnTo>
                  <a:pt x="2120188" y="1391615"/>
                </a:lnTo>
                <a:lnTo>
                  <a:pt x="0" y="13916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857830" y="2565513"/>
            <a:ext cx="2120189" cy="1387760"/>
          </a:xfrm>
          <a:custGeom>
            <a:avLst/>
            <a:gdLst/>
            <a:ahLst/>
            <a:cxnLst/>
            <a:rect l="l" t="t" r="r" b="b"/>
            <a:pathLst>
              <a:path w="2120189" h="1387760">
                <a:moveTo>
                  <a:pt x="0" y="0"/>
                </a:moveTo>
                <a:lnTo>
                  <a:pt x="2120188" y="0"/>
                </a:lnTo>
                <a:lnTo>
                  <a:pt x="2120188" y="1387759"/>
                </a:lnTo>
                <a:lnTo>
                  <a:pt x="0" y="138775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81117" y="2061674"/>
            <a:ext cx="2120189" cy="1935154"/>
          </a:xfrm>
          <a:custGeom>
            <a:avLst/>
            <a:gdLst/>
            <a:ahLst/>
            <a:cxnLst/>
            <a:rect l="l" t="t" r="r" b="b"/>
            <a:pathLst>
              <a:path w="2120189" h="1935154">
                <a:moveTo>
                  <a:pt x="0" y="0"/>
                </a:moveTo>
                <a:lnTo>
                  <a:pt x="2120189" y="0"/>
                </a:lnTo>
                <a:lnTo>
                  <a:pt x="2120189" y="1935154"/>
                </a:lnTo>
                <a:lnTo>
                  <a:pt x="0" y="19351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517622" y="5656643"/>
            <a:ext cx="2120189" cy="1214290"/>
          </a:xfrm>
          <a:custGeom>
            <a:avLst/>
            <a:gdLst/>
            <a:ahLst/>
            <a:cxnLst/>
            <a:rect l="l" t="t" r="r" b="b"/>
            <a:pathLst>
              <a:path w="2120189" h="1214290">
                <a:moveTo>
                  <a:pt x="0" y="0"/>
                </a:moveTo>
                <a:lnTo>
                  <a:pt x="2120189" y="0"/>
                </a:lnTo>
                <a:lnTo>
                  <a:pt x="2120189" y="1214290"/>
                </a:lnTo>
                <a:lnTo>
                  <a:pt x="0" y="121429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71817" y="3376236"/>
            <a:ext cx="1811798" cy="2120189"/>
          </a:xfrm>
          <a:custGeom>
            <a:avLst/>
            <a:gdLst/>
            <a:ahLst/>
            <a:cxnLst/>
            <a:rect l="l" t="t" r="r" b="b"/>
            <a:pathLst>
              <a:path w="1811798" h="2120189">
                <a:moveTo>
                  <a:pt x="0" y="0"/>
                </a:moveTo>
                <a:lnTo>
                  <a:pt x="1811798" y="0"/>
                </a:lnTo>
                <a:lnTo>
                  <a:pt x="1811798" y="2120189"/>
                </a:lnTo>
                <a:lnTo>
                  <a:pt x="0" y="21201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17622" y="1136427"/>
            <a:ext cx="2120189" cy="2039236"/>
          </a:xfrm>
          <a:custGeom>
            <a:avLst/>
            <a:gdLst/>
            <a:ahLst/>
            <a:cxnLst/>
            <a:rect l="l" t="t" r="r" b="b"/>
            <a:pathLst>
              <a:path w="2120189" h="2039236">
                <a:moveTo>
                  <a:pt x="0" y="0"/>
                </a:moveTo>
                <a:lnTo>
                  <a:pt x="2120189" y="0"/>
                </a:lnTo>
                <a:lnTo>
                  <a:pt x="2120189" y="2039236"/>
                </a:lnTo>
                <a:lnTo>
                  <a:pt x="0" y="203923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40743" y="1136427"/>
            <a:ext cx="2120189" cy="1214290"/>
          </a:xfrm>
          <a:custGeom>
            <a:avLst/>
            <a:gdLst/>
            <a:ahLst/>
            <a:cxnLst/>
            <a:rect l="l" t="t" r="r" b="b"/>
            <a:pathLst>
              <a:path w="2120189" h="1214290">
                <a:moveTo>
                  <a:pt x="0" y="0"/>
                </a:moveTo>
                <a:lnTo>
                  <a:pt x="2120189" y="0"/>
                </a:lnTo>
                <a:lnTo>
                  <a:pt x="2120189" y="1214290"/>
                </a:lnTo>
                <a:lnTo>
                  <a:pt x="0" y="12142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181117" y="1136427"/>
            <a:ext cx="2334300" cy="729999"/>
          </a:xfrm>
          <a:custGeom>
            <a:avLst/>
            <a:gdLst/>
            <a:ahLst/>
            <a:cxnLst/>
            <a:rect l="l" t="t" r="r" b="b"/>
            <a:pathLst>
              <a:path w="2334300" h="729999">
                <a:moveTo>
                  <a:pt x="0" y="0"/>
                </a:moveTo>
                <a:lnTo>
                  <a:pt x="2334300" y="0"/>
                </a:lnTo>
                <a:lnTo>
                  <a:pt x="2334300" y="730000"/>
                </a:lnTo>
                <a:lnTo>
                  <a:pt x="0" y="73000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505913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자료</a:t>
            </a: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176135"/>
            <a:ext cx="5243646" cy="21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Canva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자료를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사용해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즐겁게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디자인하세요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</a:rPr>
              <a:t> 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152544"/>
              </a:solidFill>
              <a:latin typeface="CookieRunOTF Regular" panose="020B0600000101010101" pitchFamily="34" charset="-127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하기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전에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삭제하는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일을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잊지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마세요</a:t>
            </a:r>
            <a:r>
              <a: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8081655" y="7740943"/>
            <a:ext cx="3656784" cy="226056"/>
          </a:xfrm>
          <a:custGeom>
            <a:avLst/>
            <a:gdLst/>
            <a:ahLst/>
            <a:cxnLst/>
            <a:rect l="l" t="t" r="r" b="b"/>
            <a:pathLst>
              <a:path w="3656784" h="226056">
                <a:moveTo>
                  <a:pt x="0" y="0"/>
                </a:moveTo>
                <a:lnTo>
                  <a:pt x="3656784" y="0"/>
                </a:lnTo>
                <a:lnTo>
                  <a:pt x="3656784" y="226056"/>
                </a:lnTo>
                <a:lnTo>
                  <a:pt x="0" y="22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61845" y="8244136"/>
            <a:ext cx="3696402" cy="127694"/>
          </a:xfrm>
          <a:custGeom>
            <a:avLst/>
            <a:gdLst/>
            <a:ahLst/>
            <a:cxnLst/>
            <a:rect l="l" t="t" r="r" b="b"/>
            <a:pathLst>
              <a:path w="3696402" h="127694">
                <a:moveTo>
                  <a:pt x="0" y="0"/>
                </a:moveTo>
                <a:lnTo>
                  <a:pt x="3696403" y="0"/>
                </a:lnTo>
                <a:lnTo>
                  <a:pt x="3696403" y="127694"/>
                </a:lnTo>
                <a:lnTo>
                  <a:pt x="0" y="12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21126" y="7209858"/>
            <a:ext cx="3577842" cy="266712"/>
          </a:xfrm>
          <a:custGeom>
            <a:avLst/>
            <a:gdLst/>
            <a:ahLst/>
            <a:cxnLst/>
            <a:rect l="l" t="t" r="r" b="b"/>
            <a:pathLst>
              <a:path w="3577842" h="266712">
                <a:moveTo>
                  <a:pt x="0" y="0"/>
                </a:moveTo>
                <a:lnTo>
                  <a:pt x="3577842" y="0"/>
                </a:lnTo>
                <a:lnTo>
                  <a:pt x="3577842" y="266712"/>
                </a:lnTo>
                <a:lnTo>
                  <a:pt x="0" y="266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03685" y="8631501"/>
            <a:ext cx="3612723" cy="440095"/>
          </a:xfrm>
          <a:custGeom>
            <a:avLst/>
            <a:gdLst/>
            <a:ahLst/>
            <a:cxnLst/>
            <a:rect l="l" t="t" r="r" b="b"/>
            <a:pathLst>
              <a:path w="3612723" h="440095">
                <a:moveTo>
                  <a:pt x="0" y="0"/>
                </a:moveTo>
                <a:lnTo>
                  <a:pt x="3612723" y="0"/>
                </a:lnTo>
                <a:lnTo>
                  <a:pt x="3612723" y="440095"/>
                </a:lnTo>
                <a:lnTo>
                  <a:pt x="0" y="440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0449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33541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76632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19724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21126" y="6895030"/>
            <a:ext cx="3577842" cy="123598"/>
          </a:xfrm>
          <a:custGeom>
            <a:avLst/>
            <a:gdLst/>
            <a:ahLst/>
            <a:cxnLst/>
            <a:rect l="l" t="t" r="r" b="b"/>
            <a:pathLst>
              <a:path w="3577842" h="123598">
                <a:moveTo>
                  <a:pt x="0" y="0"/>
                </a:moveTo>
                <a:lnTo>
                  <a:pt x="3577842" y="0"/>
                </a:lnTo>
                <a:lnTo>
                  <a:pt x="3577842" y="123599"/>
                </a:lnTo>
                <a:lnTo>
                  <a:pt x="0" y="1235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43156" y="6443892"/>
            <a:ext cx="3533781" cy="224877"/>
          </a:xfrm>
          <a:custGeom>
            <a:avLst/>
            <a:gdLst/>
            <a:ahLst/>
            <a:cxnLst/>
            <a:rect l="l" t="t" r="r" b="b"/>
            <a:pathLst>
              <a:path w="3533781" h="224877">
                <a:moveTo>
                  <a:pt x="0" y="0"/>
                </a:moveTo>
                <a:lnTo>
                  <a:pt x="3533781" y="0"/>
                </a:lnTo>
                <a:lnTo>
                  <a:pt x="3533781" y="224877"/>
                </a:lnTo>
                <a:lnTo>
                  <a:pt x="0" y="2248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04387" y="6028893"/>
            <a:ext cx="3611319" cy="209677"/>
          </a:xfrm>
          <a:custGeom>
            <a:avLst/>
            <a:gdLst/>
            <a:ahLst/>
            <a:cxnLst/>
            <a:rect l="l" t="t" r="r" b="b"/>
            <a:pathLst>
              <a:path w="3611319" h="209677">
                <a:moveTo>
                  <a:pt x="0" y="0"/>
                </a:moveTo>
                <a:lnTo>
                  <a:pt x="3611319" y="0"/>
                </a:lnTo>
                <a:lnTo>
                  <a:pt x="3611319" y="209677"/>
                </a:lnTo>
                <a:lnTo>
                  <a:pt x="0" y="2096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 l="-1752" r="-125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950666" y="7160213"/>
            <a:ext cx="3187259" cy="538937"/>
          </a:xfrm>
          <a:custGeom>
            <a:avLst/>
            <a:gdLst/>
            <a:ahLst/>
            <a:cxnLst/>
            <a:rect l="l" t="t" r="r" b="b"/>
            <a:pathLst>
              <a:path w="3187259" h="538937">
                <a:moveTo>
                  <a:pt x="0" y="0"/>
                </a:moveTo>
                <a:lnTo>
                  <a:pt x="3187259" y="0"/>
                </a:lnTo>
                <a:lnTo>
                  <a:pt x="3187259" y="538936"/>
                </a:lnTo>
                <a:lnTo>
                  <a:pt x="0" y="5389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62815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05907" y="270451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8"/>
                </a:lnTo>
                <a:lnTo>
                  <a:pt x="0" y="12623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815392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273495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731598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189701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950666" y="6081718"/>
            <a:ext cx="3187259" cy="672222"/>
          </a:xfrm>
          <a:custGeom>
            <a:avLst/>
            <a:gdLst/>
            <a:ahLst/>
            <a:cxnLst/>
            <a:rect l="l" t="t" r="r" b="b"/>
            <a:pathLst>
              <a:path w="3187259" h="672222">
                <a:moveTo>
                  <a:pt x="0" y="0"/>
                </a:moveTo>
                <a:lnTo>
                  <a:pt x="3187259" y="0"/>
                </a:lnTo>
                <a:lnTo>
                  <a:pt x="3187259" y="672222"/>
                </a:lnTo>
                <a:lnTo>
                  <a:pt x="0" y="67222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647804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815392" y="4469233"/>
            <a:ext cx="1182837" cy="522599"/>
          </a:xfrm>
          <a:custGeom>
            <a:avLst/>
            <a:gdLst/>
            <a:ahLst/>
            <a:cxnLst/>
            <a:rect l="l" t="t" r="r" b="b"/>
            <a:pathLst>
              <a:path w="1182837" h="522599">
                <a:moveTo>
                  <a:pt x="0" y="0"/>
                </a:moveTo>
                <a:lnTo>
                  <a:pt x="1182838" y="0"/>
                </a:lnTo>
                <a:lnTo>
                  <a:pt x="1182838" y="522599"/>
                </a:lnTo>
                <a:lnTo>
                  <a:pt x="0" y="52259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05907" y="1215404"/>
            <a:ext cx="1262387" cy="1262387"/>
          </a:xfrm>
          <a:custGeom>
            <a:avLst/>
            <a:gdLst/>
            <a:ahLst/>
            <a:cxnLst/>
            <a:rect l="l" t="t" r="r" b="b"/>
            <a:pathLst>
              <a:path w="1262387" h="1262387">
                <a:moveTo>
                  <a:pt x="0" y="0"/>
                </a:moveTo>
                <a:lnTo>
                  <a:pt x="1262387" y="0"/>
                </a:lnTo>
                <a:lnTo>
                  <a:pt x="1262387" y="1262387"/>
                </a:lnTo>
                <a:lnTo>
                  <a:pt x="0" y="126238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xmlns="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899006" y="4370362"/>
            <a:ext cx="3326895" cy="1330758"/>
          </a:xfrm>
          <a:custGeom>
            <a:avLst/>
            <a:gdLst/>
            <a:ahLst/>
            <a:cxnLst/>
            <a:rect l="l" t="t" r="r" b="b"/>
            <a:pathLst>
              <a:path w="3326895" h="1330758">
                <a:moveTo>
                  <a:pt x="0" y="0"/>
                </a:moveTo>
                <a:lnTo>
                  <a:pt x="3326895" y="0"/>
                </a:lnTo>
                <a:lnTo>
                  <a:pt x="3326895" y="1330758"/>
                </a:lnTo>
                <a:lnTo>
                  <a:pt x="0" y="13307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061845" y="4370362"/>
            <a:ext cx="3107346" cy="887006"/>
          </a:xfrm>
          <a:custGeom>
            <a:avLst/>
            <a:gdLst/>
            <a:ahLst/>
            <a:cxnLst/>
            <a:rect l="l" t="t" r="r" b="b"/>
            <a:pathLst>
              <a:path w="3107346" h="887006">
                <a:moveTo>
                  <a:pt x="0" y="0"/>
                </a:moveTo>
                <a:lnTo>
                  <a:pt x="3107346" y="0"/>
                </a:lnTo>
                <a:lnTo>
                  <a:pt x="3107346" y="887006"/>
                </a:lnTo>
                <a:lnTo>
                  <a:pt x="0" y="8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xmlns="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121126" y="5623354"/>
            <a:ext cx="3577842" cy="175640"/>
          </a:xfrm>
          <a:custGeom>
            <a:avLst/>
            <a:gdLst/>
            <a:ahLst/>
            <a:cxnLst/>
            <a:rect l="l" t="t" r="r" b="b"/>
            <a:pathLst>
              <a:path w="3577842" h="175640">
                <a:moveTo>
                  <a:pt x="0" y="0"/>
                </a:moveTo>
                <a:lnTo>
                  <a:pt x="3577842" y="0"/>
                </a:lnTo>
                <a:lnTo>
                  <a:pt x="3577842" y="175640"/>
                </a:lnTo>
                <a:lnTo>
                  <a:pt x="0" y="175640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940963" y="6753940"/>
            <a:ext cx="931696" cy="931696"/>
          </a:xfrm>
          <a:custGeom>
            <a:avLst/>
            <a:gdLst/>
            <a:ahLst/>
            <a:cxnLst/>
            <a:rect l="l" t="t" r="r" b="b"/>
            <a:pathLst>
              <a:path w="931696" h="931696">
                <a:moveTo>
                  <a:pt x="0" y="0"/>
                </a:moveTo>
                <a:lnTo>
                  <a:pt x="931696" y="0"/>
                </a:lnTo>
                <a:lnTo>
                  <a:pt x="931696" y="931696"/>
                </a:lnTo>
                <a:lnTo>
                  <a:pt x="0" y="9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xmlns="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86754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xmlns="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938393" y="548020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xmlns="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5938393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053687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5" y="0"/>
                </a:lnTo>
                <a:lnTo>
                  <a:pt x="936835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xmlns="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320220" y="8134760"/>
            <a:ext cx="936835" cy="936835"/>
          </a:xfrm>
          <a:custGeom>
            <a:avLst/>
            <a:gdLst/>
            <a:ahLst/>
            <a:cxnLst/>
            <a:rect l="l" t="t" r="r" b="b"/>
            <a:pathLst>
              <a:path w="936835" h="936835">
                <a:moveTo>
                  <a:pt x="0" y="0"/>
                </a:moveTo>
                <a:lnTo>
                  <a:pt x="936836" y="0"/>
                </a:lnTo>
                <a:lnTo>
                  <a:pt x="936836" y="936836"/>
                </a:lnTo>
                <a:lnTo>
                  <a:pt x="0" y="936836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xmlns="" r:embed="rId6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96325" y="8005836"/>
            <a:ext cx="8962975" cy="1161678"/>
            <a:chOff x="0" y="0"/>
            <a:chExt cx="11950633" cy="154890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950633" cy="1548905"/>
              <a:chOff x="0" y="0"/>
              <a:chExt cx="8314433" cy="10776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315703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8315703" h="1077622">
                    <a:moveTo>
                      <a:pt x="7761984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7761984" y="0"/>
                    </a:lnTo>
                    <a:cubicBezTo>
                      <a:pt x="8068053" y="0"/>
                      <a:pt x="8315703" y="241257"/>
                      <a:pt x="8315703" y="539427"/>
                    </a:cubicBezTo>
                    <a:cubicBezTo>
                      <a:pt x="8314434" y="836359"/>
                      <a:pt x="8066784" y="1077622"/>
                      <a:pt x="7761984" y="1077622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567121" y="509359"/>
              <a:ext cx="10816391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타이머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설정은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0~9까지의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숫자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키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74562" y="3354412"/>
            <a:ext cx="4352591" cy="1161616"/>
            <a:chOff x="0" y="0"/>
            <a:chExt cx="5803455" cy="15488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803455" cy="1548822"/>
              <a:chOff x="0" y="0"/>
              <a:chExt cx="4037647" cy="107756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03891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4038917" h="1077564">
                    <a:moveTo>
                      <a:pt x="348519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485197" y="0"/>
                    </a:lnTo>
                    <a:cubicBezTo>
                      <a:pt x="3791267" y="0"/>
                      <a:pt x="4038917" y="241245"/>
                      <a:pt x="4038917" y="539398"/>
                    </a:cubicBezTo>
                    <a:cubicBezTo>
                      <a:pt x="4037647" y="836315"/>
                      <a:pt x="3789997" y="1077564"/>
                      <a:pt x="348519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57324" y="462824"/>
              <a:ext cx="5088807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드럼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소리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74562" y="1028700"/>
            <a:ext cx="4352591" cy="1161616"/>
            <a:chOff x="0" y="0"/>
            <a:chExt cx="5803455" cy="154882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803455" cy="1548822"/>
              <a:chOff x="0" y="0"/>
              <a:chExt cx="4037647" cy="10775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03891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4038917" h="1077564">
                    <a:moveTo>
                      <a:pt x="348519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485197" y="0"/>
                    </a:lnTo>
                    <a:cubicBezTo>
                      <a:pt x="3791267" y="0"/>
                      <a:pt x="4038917" y="241245"/>
                      <a:pt x="4038917" y="539398"/>
                    </a:cubicBezTo>
                    <a:cubicBezTo>
                      <a:pt x="4037647" y="836315"/>
                      <a:pt x="3789997" y="1077564"/>
                      <a:pt x="348519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44787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9"/>
                </a:lnSpc>
              </a:pPr>
              <a:r>
                <a:rPr lang="en-US" sz="2818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흐릿한</a:t>
              </a:r>
              <a:r>
                <a:rPr lang="en-US" sz="2818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B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74562" y="5680124"/>
            <a:ext cx="4352591" cy="1161616"/>
            <a:chOff x="0" y="0"/>
            <a:chExt cx="5803455" cy="154882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803455" cy="1548822"/>
              <a:chOff x="0" y="0"/>
              <a:chExt cx="4037647" cy="10775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03891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4038917" h="1077564">
                    <a:moveTo>
                      <a:pt x="348519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485197" y="0"/>
                    </a:lnTo>
                    <a:cubicBezTo>
                      <a:pt x="3791267" y="0"/>
                      <a:pt x="4038917" y="241245"/>
                      <a:pt x="4038917" y="539398"/>
                    </a:cubicBezTo>
                    <a:cubicBezTo>
                      <a:pt x="4037647" y="836315"/>
                      <a:pt x="3789997" y="1077564"/>
                      <a:pt x="348519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44787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음소거는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Q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40786" y="3354412"/>
            <a:ext cx="4118514" cy="1161616"/>
            <a:chOff x="0" y="0"/>
            <a:chExt cx="5491352" cy="154882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491352" cy="1548822"/>
              <a:chOff x="0" y="0"/>
              <a:chExt cx="3820507" cy="107756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82177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3821777" h="1077564">
                    <a:moveTo>
                      <a:pt x="326805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268057" y="0"/>
                    </a:lnTo>
                    <a:cubicBezTo>
                      <a:pt x="3574127" y="0"/>
                      <a:pt x="3821777" y="241245"/>
                      <a:pt x="3821777" y="539398"/>
                    </a:cubicBezTo>
                    <a:cubicBezTo>
                      <a:pt x="3820507" y="836315"/>
                      <a:pt x="3572857" y="1077564"/>
                      <a:pt x="326805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88736" y="510807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물방울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O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140786" y="1028700"/>
            <a:ext cx="4118514" cy="1161616"/>
            <a:chOff x="0" y="0"/>
            <a:chExt cx="5491352" cy="154882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491352" cy="1548822"/>
              <a:chOff x="0" y="0"/>
              <a:chExt cx="3820507" cy="107756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82177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3821777" h="1077564">
                    <a:moveTo>
                      <a:pt x="326805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268057" y="0"/>
                    </a:lnTo>
                    <a:cubicBezTo>
                      <a:pt x="3574127" y="0"/>
                      <a:pt x="3821777" y="241245"/>
                      <a:pt x="3821777" y="539398"/>
                    </a:cubicBezTo>
                    <a:cubicBezTo>
                      <a:pt x="3820507" y="836315"/>
                      <a:pt x="3572857" y="1077564"/>
                      <a:pt x="326805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88736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꽃가루</a:t>
              </a:r>
              <a:r>
                <a:rPr lang="en-US" sz="2818" u="none" dirty="0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효과는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C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40786" y="5680124"/>
            <a:ext cx="4118514" cy="1161616"/>
            <a:chOff x="0" y="0"/>
            <a:chExt cx="5491352" cy="15488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491352" cy="1548822"/>
              <a:chOff x="0" y="0"/>
              <a:chExt cx="3820507" cy="107756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821777" cy="1077564"/>
              </a:xfrm>
              <a:custGeom>
                <a:avLst/>
                <a:gdLst/>
                <a:ahLst/>
                <a:cxnLst/>
                <a:rect l="l" t="t" r="r" b="b"/>
                <a:pathLst>
                  <a:path w="3821777" h="1077564">
                    <a:moveTo>
                      <a:pt x="3268057" y="1077564"/>
                    </a:moveTo>
                    <a:lnTo>
                      <a:pt x="553720" y="1077564"/>
                    </a:lnTo>
                    <a:cubicBezTo>
                      <a:pt x="247650" y="1077564"/>
                      <a:pt x="0" y="836315"/>
                      <a:pt x="0" y="539398"/>
                    </a:cubicBezTo>
                    <a:cubicBezTo>
                      <a:pt x="0" y="241245"/>
                      <a:pt x="247650" y="0"/>
                      <a:pt x="553720" y="0"/>
                    </a:cubicBezTo>
                    <a:lnTo>
                      <a:pt x="3268057" y="0"/>
                    </a:lnTo>
                    <a:cubicBezTo>
                      <a:pt x="3574127" y="0"/>
                      <a:pt x="3821777" y="241245"/>
                      <a:pt x="3821777" y="539398"/>
                    </a:cubicBezTo>
                    <a:cubicBezTo>
                      <a:pt x="3820507" y="836315"/>
                      <a:pt x="3572857" y="1077564"/>
                      <a:pt x="3268057" y="107756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88736" y="509318"/>
              <a:ext cx="4513880" cy="5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9"/>
                </a:lnSpc>
                <a:spcBef>
                  <a:spcPct val="0"/>
                </a:spcBef>
              </a:pPr>
              <a:r>
                <a:rPr lang="en-US" sz="2818" u="none" dirty="0" err="1">
                  <a:solidFill>
                    <a:srgbClr val="FFF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닫기는</a:t>
              </a: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 X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57250"/>
            <a:ext cx="505913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자료</a:t>
            </a:r>
            <a:r>
              <a:rPr 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페이지</a:t>
            </a:r>
            <a:endParaRPr lang="en-US" sz="7200" dirty="0">
              <a:solidFill>
                <a:srgbClr val="FFFFFF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8700" y="6757035"/>
            <a:ext cx="5243646" cy="258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Canva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프레젠테이션으로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놀랍고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즐거운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발표를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경험해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보세요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발표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모드에서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다음의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키를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눌러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보세요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프레젠테이션을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하기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전에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이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삭제하는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일을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잊지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마세요</a:t>
            </a:r>
            <a:r>
              <a:rPr 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109432" t="-95474" r="-119971"/>
              </a:stretch>
            </a:blip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62000" y="723900"/>
            <a:ext cx="8610600" cy="7314760"/>
            <a:chOff x="-1454197" y="-3248641"/>
            <a:chExt cx="11480800" cy="9753014"/>
          </a:xfrm>
        </p:grpSpPr>
        <p:sp>
          <p:nvSpPr>
            <p:cNvPr id="9" name="TextBox 9"/>
            <p:cNvSpPr txBox="1"/>
            <p:nvPr/>
          </p:nvSpPr>
          <p:spPr>
            <a:xfrm>
              <a:off x="-1454197" y="-3248641"/>
              <a:ext cx="11480800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1797" y="104159"/>
              <a:ext cx="9214119" cy="6400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8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최문석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 </a:t>
              </a:r>
              <a:r>
                <a:rPr lang="ko-KR" altLang="en-US" sz="3600" dirty="0" err="1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코인정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팀장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데이터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작동방식 설계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네비게이션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디자인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index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페이지 제작 </a:t>
              </a:r>
              <a:endParaRPr lang="en-US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109432" t="-95474" r="-119971"/>
              </a:stretch>
            </a:blipFill>
          </p:spPr>
          <p:txBody>
            <a:bodyPr/>
            <a:lstStyle/>
            <a:p>
              <a:endParaRPr lang="ko-KR" altLang="en-US" dirty="0">
                <a:latin typeface="CookieRunOTF Regular" panose="020B0600000101010101" pitchFamily="34" charset="-127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62000" y="723900"/>
            <a:ext cx="8610600" cy="8076760"/>
            <a:chOff x="-1454197" y="-3248641"/>
            <a:chExt cx="11480800" cy="10769014"/>
          </a:xfrm>
        </p:grpSpPr>
        <p:sp>
          <p:nvSpPr>
            <p:cNvPr id="9" name="TextBox 9"/>
            <p:cNvSpPr txBox="1"/>
            <p:nvPr/>
          </p:nvSpPr>
          <p:spPr>
            <a:xfrm>
              <a:off x="-1454197" y="-3248641"/>
              <a:ext cx="11480800" cy="1406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지금 발표하고 있는 쿠키는</a:t>
              </a:r>
              <a:r>
                <a:rPr lang="en-US" altLang="ko-KR" sz="6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....</a:t>
              </a:r>
              <a:endParaRPr lang="en-US" sz="6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9803" y="1120159"/>
              <a:ext cx="9214119" cy="6400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80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봉민지</a:t>
              </a:r>
              <a:endParaRPr lang="en-US" altLang="ko-KR" sz="80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 소개 페이지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데이터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작동방식 설계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홈페이지 네비게이션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디자인</a:t>
              </a:r>
              <a:endParaRPr lang="en-US" altLang="ko-KR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🍀</a:t>
              </a:r>
              <a:r>
                <a:rPr lang="en-US" altLang="ko-KR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index</a:t>
              </a:r>
              <a:r>
                <a:rPr lang="ko-KR" altLang="en-US" sz="3600" dirty="0">
                  <a:solidFill>
                    <a:schemeClr val="tx2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페이지 제작 </a:t>
              </a:r>
              <a:endParaRPr lang="en-US" sz="3600" dirty="0">
                <a:solidFill>
                  <a:schemeClr val="tx2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83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47163" y="8932547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2" action="ppaction://hlinksldjump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841536"/>
            <a:ext cx="16230600" cy="5442127"/>
            <a:chOff x="0" y="0"/>
            <a:chExt cx="18938240" cy="6350000"/>
          </a:xfrm>
        </p:grpSpPr>
        <p:sp>
          <p:nvSpPr>
            <p:cNvPr id="4" name="Freeform 4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3"/>
              <a:stretch>
                <a:fillRect t="-400214" b="-2652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31507" y="1128239"/>
            <a:ext cx="1322498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ko-KR" altLang="en-US" sz="5600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쿠키런</a:t>
            </a:r>
            <a:r>
              <a:rPr lang="ko-KR" altLang="en-US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 홈페이지 계획</a:t>
            </a:r>
            <a:r>
              <a:rPr lang="en-US" altLang="ko-KR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, </a:t>
            </a:r>
            <a:r>
              <a:rPr lang="ko-KR" altLang="en-US" sz="56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목적성</a:t>
            </a:r>
            <a:endParaRPr lang="en-US" sz="56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8149" y="5102385"/>
            <a:ext cx="13773943" cy="2363431"/>
            <a:chOff x="0" y="0"/>
            <a:chExt cx="10326821" cy="31512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06761" y="1396467"/>
              <a:ext cx="9020060" cy="1754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기존에 있는 홈페이지를 모방하고 따라하기보단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직접 설계하고 기획하면서 시행착오를 경험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55667" y="480352"/>
              <a:ext cx="9020060" cy="75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코인정이 직접 설계하고 만든 웹사이트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76195" y="2535883"/>
            <a:ext cx="13777607" cy="2279474"/>
            <a:chOff x="0" y="0"/>
            <a:chExt cx="10328101" cy="303929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08041" y="1284524"/>
              <a:ext cx="9020060" cy="1754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쿠키런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게임의 웹페이지가 없고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좋은 캐릭터성을 가진 상품을 더욱 다듬어서 상품의 가치를 상승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56982" y="380358"/>
              <a:ext cx="9020060" cy="75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err="1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쿠키런의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 좋은 캐릭터성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78149" y="7700494"/>
            <a:ext cx="13773943" cy="2279777"/>
            <a:chOff x="0" y="0"/>
            <a:chExt cx="10326821" cy="303970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306761" y="1284928"/>
              <a:ext cx="9020060" cy="1754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유저의 편의성을 위해 로딩시간 최소화</a:t>
              </a:r>
              <a:r>
                <a:rPr lang="en-US" altLang="ko-KR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유저의 행동에 반응하여 이용자의 흥미유도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55667" y="403011"/>
              <a:ext cx="9020060" cy="759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CookieRunOTF Regular" panose="020B0600000101010101" pitchFamily="34" charset="-127"/>
                  <a:ea typeface="CookieRunOTF Bold" panose="020B0600000101010101" pitchFamily="34" charset="-127"/>
                </a:rPr>
                <a:t>한페이지에서 유저에게 반응하는 페이지</a:t>
              </a:r>
              <a:endParaRPr lang="en-US" sz="2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62000" y="692012"/>
            <a:ext cx="654643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목적성</a:t>
            </a:r>
            <a:endParaRPr lang="en-US" sz="7200" dirty="0">
              <a:solidFill>
                <a:srgbClr val="FFFFFF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17854" y="3081187"/>
            <a:ext cx="764083" cy="764083"/>
            <a:chOff x="0" y="0"/>
            <a:chExt cx="1018777" cy="101877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9808" y="5554671"/>
            <a:ext cx="764083" cy="764083"/>
            <a:chOff x="0" y="0"/>
            <a:chExt cx="1018777" cy="101877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19808" y="8117980"/>
            <a:ext cx="764083" cy="764083"/>
            <a:chOff x="0" y="0"/>
            <a:chExt cx="1018777" cy="101877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206597" y="176499"/>
              <a:ext cx="605582" cy="61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 dirty="0">
                  <a:solidFill>
                    <a:srgbClr val="FFFFFF"/>
                  </a:solidFill>
                  <a:latin typeface="CookieRunOTF Bold" panose="020B0600000101010101" pitchFamily="34" charset="-127"/>
                </a:rPr>
                <a:t>3</a:t>
              </a:r>
            </a:p>
          </p:txBody>
        </p: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8F1F9D89-BD7E-F3C2-29A1-FE99A1DFC6FE}"/>
              </a:ext>
            </a:extLst>
          </p:cNvPr>
          <p:cNvSpPr txBox="1"/>
          <p:nvPr/>
        </p:nvSpPr>
        <p:spPr>
          <a:xfrm>
            <a:off x="2695606" y="3390900"/>
            <a:ext cx="1752599" cy="491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🫓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9B55D708-5F92-7D3A-CEF8-DBD83F1AD120}"/>
              </a:ext>
            </a:extLst>
          </p:cNvPr>
          <p:cNvSpPr txBox="1"/>
          <p:nvPr/>
        </p:nvSpPr>
        <p:spPr>
          <a:xfrm>
            <a:off x="2762773" y="6015660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🚩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F419141D-6404-F144-3091-3E8DD9188B88}"/>
              </a:ext>
            </a:extLst>
          </p:cNvPr>
          <p:cNvSpPr txBox="1"/>
          <p:nvPr/>
        </p:nvSpPr>
        <p:spPr>
          <a:xfrm>
            <a:off x="2772298" y="8552401"/>
            <a:ext cx="1752599" cy="50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54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😎</a:t>
            </a:r>
            <a:endParaRPr lang="en-US" sz="54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8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7432" y="2320186"/>
            <a:ext cx="6437680" cy="5944552"/>
            <a:chOff x="0" y="0"/>
            <a:chExt cx="3084415" cy="20108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54430" y="3086100"/>
            <a:ext cx="5599682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innerHTML.1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6" name="Freeform 16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76C03E82-884C-EAA3-0B2E-78E36E152D59}"/>
              </a:ext>
            </a:extLst>
          </p:cNvPr>
          <p:cNvSpPr txBox="1"/>
          <p:nvPr/>
        </p:nvSpPr>
        <p:spPr>
          <a:xfrm>
            <a:off x="762000" y="692012"/>
            <a:ext cx="83820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변환 방식</a:t>
            </a:r>
            <a:endParaRPr lang="en-US" sz="7200" dirty="0">
              <a:solidFill>
                <a:srgbClr val="FFFFFF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1BD242-CCF2-FA66-151C-7C3A029FB6FE}"/>
              </a:ext>
            </a:extLst>
          </p:cNvPr>
          <p:cNvGrpSpPr/>
          <p:nvPr/>
        </p:nvGrpSpPr>
        <p:grpSpPr>
          <a:xfrm>
            <a:off x="1386163" y="2632288"/>
            <a:ext cx="1712210" cy="260334"/>
            <a:chOff x="8915400" y="1377966"/>
            <a:chExt cx="1712210" cy="260334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EBF89CD-0053-B0E5-A6B6-9AB4725B4B3F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2614F9A1-AEE8-278F-8279-BA1E2A825465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C6D83C8-963F-65B5-FF08-201DD55CE24A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A5D31DB-0277-8A1C-D6E4-F056D80C1990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2554FB76-6CDE-771B-03F7-BFFBA8EEE990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6BC7B68-01B6-A0E8-297D-5307B859D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868" y="4272614"/>
            <a:ext cx="4502528" cy="3411290"/>
          </a:xfrm>
          <a:prstGeom prst="rect">
            <a:avLst/>
          </a:prstGeom>
        </p:spPr>
      </p:pic>
      <p:sp>
        <p:nvSpPr>
          <p:cNvPr id="26" name="Freeform 2">
            <a:extLst>
              <a:ext uri="{FF2B5EF4-FFF2-40B4-BE49-F238E27FC236}">
                <a16:creationId xmlns:a16="http://schemas.microsoft.com/office/drawing/2014/main" id="{FA29788F-3575-CDB8-9243-3EFA350BF7A6}"/>
              </a:ext>
            </a:extLst>
          </p:cNvPr>
          <p:cNvSpPr/>
          <p:nvPr/>
        </p:nvSpPr>
        <p:spPr>
          <a:xfrm>
            <a:off x="8229600" y="493908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&gt;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844C3F32-A3D4-E1B1-5389-057E2D0FF4A8}"/>
              </a:ext>
            </a:extLst>
          </p:cNvPr>
          <p:cNvGrpSpPr/>
          <p:nvPr/>
        </p:nvGrpSpPr>
        <p:grpSpPr>
          <a:xfrm>
            <a:off x="9723796" y="2320186"/>
            <a:ext cx="6437680" cy="5944552"/>
            <a:chOff x="0" y="0"/>
            <a:chExt cx="3084415" cy="20108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190D1E1-2E24-88A5-A047-894488C2739C}"/>
                </a:ext>
              </a:extLst>
            </p:cNvPr>
            <p:cNvSpPr/>
            <p:nvPr/>
          </p:nvSpPr>
          <p:spPr>
            <a:xfrm>
              <a:off x="0" y="0"/>
              <a:ext cx="3084415" cy="2010873"/>
            </a:xfrm>
            <a:custGeom>
              <a:avLst/>
              <a:gdLst/>
              <a:ahLst/>
              <a:cxnLst/>
              <a:rect l="l" t="t" r="r" b="b"/>
              <a:pathLst>
                <a:path w="3084415" h="2010873">
                  <a:moveTo>
                    <a:pt x="2959955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886413"/>
                  </a:lnTo>
                  <a:cubicBezTo>
                    <a:pt x="3084415" y="1954993"/>
                    <a:pt x="3028535" y="2010873"/>
                    <a:pt x="2959955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13">
            <a:extLst>
              <a:ext uri="{FF2B5EF4-FFF2-40B4-BE49-F238E27FC236}">
                <a16:creationId xmlns:a16="http://schemas.microsoft.com/office/drawing/2014/main" id="{FB394B22-6E47-5B6B-B2BB-37609FEFF26B}"/>
              </a:ext>
            </a:extLst>
          </p:cNvPr>
          <p:cNvSpPr txBox="1"/>
          <p:nvPr/>
        </p:nvSpPr>
        <p:spPr>
          <a:xfrm>
            <a:off x="10180793" y="3086100"/>
            <a:ext cx="6045445" cy="11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innerHTML.2</a:t>
            </a:r>
            <a:endParaRPr lang="en-US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6AF864-C96F-09A3-2041-D627DA5D741B}"/>
              </a:ext>
            </a:extLst>
          </p:cNvPr>
          <p:cNvGrpSpPr/>
          <p:nvPr/>
        </p:nvGrpSpPr>
        <p:grpSpPr>
          <a:xfrm>
            <a:off x="10012527" y="2632288"/>
            <a:ext cx="1712210" cy="260334"/>
            <a:chOff x="8915400" y="1377966"/>
            <a:chExt cx="1712210" cy="260334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7A252503-F136-66DE-CE45-3973036F98B1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2BBBA4F-2F8C-7E29-71D9-22F508963AFC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DCA9013E-012F-5A14-D8B8-AC3C5993C0F1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CAAB9D0-06F8-B724-67B7-08C4398039B3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4B19DE45-D2A3-D945-4E92-C49700D42B81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62BE137-D60E-3F0D-1AF6-EE20B56C8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5457" y="4253564"/>
            <a:ext cx="5318677" cy="3505200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5432882" y="8046264"/>
            <a:ext cx="10397538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6289067" y="8267700"/>
            <a:ext cx="6910589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페이지를 전환하는 방식이 아닌 내부 데이터를 동적으로 변경 함으로써 자연스럽고 빠른 페이지 전환</a:t>
            </a:r>
            <a:endParaRPr lang="en-US" sz="2400" dirty="0">
              <a:solidFill>
                <a:srgbClr val="FFF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351" y="682366"/>
            <a:ext cx="9186716" cy="9002280"/>
            <a:chOff x="0" y="0"/>
            <a:chExt cx="3107605" cy="304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5" cy="3045216"/>
            </a:xfrm>
            <a:custGeom>
              <a:avLst/>
              <a:gdLst/>
              <a:ahLst/>
              <a:cxnLst/>
              <a:rect l="l" t="t" r="r" b="b"/>
              <a:pathLst>
                <a:path w="3107605" h="3045216">
                  <a:moveTo>
                    <a:pt x="2983145" y="3045216"/>
                  </a:moveTo>
                  <a:lnTo>
                    <a:pt x="124460" y="3045216"/>
                  </a:lnTo>
                  <a:cubicBezTo>
                    <a:pt x="55880" y="3045216"/>
                    <a:pt x="0" y="2989336"/>
                    <a:pt x="0" y="2920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3145" y="0"/>
                  </a:lnTo>
                  <a:cubicBezTo>
                    <a:pt x="3051725" y="0"/>
                    <a:pt x="3107605" y="55880"/>
                    <a:pt x="3107605" y="124460"/>
                  </a:cubicBezTo>
                  <a:lnTo>
                    <a:pt x="3107605" y="2920756"/>
                  </a:lnTo>
                  <a:cubicBezTo>
                    <a:pt x="3107605" y="2989336"/>
                    <a:pt x="3051725" y="3045216"/>
                    <a:pt x="2983145" y="3045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66799" y="920231"/>
            <a:ext cx="8724900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홈페이지 </a:t>
            </a:r>
            <a:endParaRPr lang="en-US" altLang="ko-KR" sz="7200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</a:endParaRPr>
          </a:p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</a:rPr>
              <a:t>내부 전환 방식의 효과</a:t>
            </a:r>
            <a:endParaRPr lang="en-US" sz="7200" dirty="0">
              <a:solidFill>
                <a:srgbClr val="152544"/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81454" y="8838138"/>
            <a:ext cx="479367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안건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페이지로</a:t>
            </a:r>
            <a:r>
              <a:rPr lang="en-US" sz="2400" u="sng" dirty="0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 </a:t>
            </a:r>
            <a:r>
              <a:rPr lang="en-US" sz="2400" u="sng" dirty="0" err="1">
                <a:solidFill>
                  <a:srgbClr val="152544"/>
                </a:solidFill>
                <a:latin typeface="CookieRunOTF Regular" panose="020B0600000101010101" pitchFamily="34" charset="-127"/>
                <a:ea typeface="CookieRunOTF Bold" panose="020B0600000101010101" pitchFamily="34" charset="-127"/>
                <a:hlinkClick r:id="rId2" action="ppaction://hlinksldjump"/>
              </a:rPr>
              <a:t>돌아가기</a:t>
            </a:r>
            <a:endParaRPr lang="en-US" sz="2400" u="sng" dirty="0">
              <a:solidFill>
                <a:srgbClr val="152544"/>
              </a:solidFill>
              <a:latin typeface="CookieRunOTF Regular" panose="020B0600000101010101" pitchFamily="34" charset="-127"/>
              <a:ea typeface="CookieRunOTF Bold" panose="020B0600000101010101" pitchFamily="34" charset="-127"/>
              <a:hlinkClick r:id="rId2" action="ppaction://hlinksldjump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9B1D53-E1EA-80F3-4CCB-49442C6E44D5}"/>
              </a:ext>
            </a:extLst>
          </p:cNvPr>
          <p:cNvGrpSpPr/>
          <p:nvPr/>
        </p:nvGrpSpPr>
        <p:grpSpPr>
          <a:xfrm>
            <a:off x="878092" y="552199"/>
            <a:ext cx="1712210" cy="260334"/>
            <a:chOff x="8915400" y="1377966"/>
            <a:chExt cx="1712210" cy="260334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6E371A-47C1-70CC-6A92-8194431D7360}"/>
                </a:ext>
              </a:extLst>
            </p:cNvPr>
            <p:cNvSpPr/>
            <p:nvPr/>
          </p:nvSpPr>
          <p:spPr>
            <a:xfrm>
              <a:off x="89154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4555"/>
            </a:solidFill>
          </p:spPr>
          <p:txBody>
            <a:bodyPr/>
            <a:lstStyle/>
            <a:p>
              <a:endParaRPr lang="ko-KR" altLang="en-US" dirty="0">
                <a:solidFill>
                  <a:srgbClr val="4B4555"/>
                </a:solidFill>
                <a:latin typeface="CookieRunOTF Regular" panose="020B0600000101010101" pitchFamily="34" charset="-127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8D90D49-B381-1DD7-3AD2-DA7C33A859AB}"/>
                </a:ext>
              </a:extLst>
            </p:cNvPr>
            <p:cNvSpPr/>
            <p:nvPr/>
          </p:nvSpPr>
          <p:spPr>
            <a:xfrm>
              <a:off x="9279938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32B42"/>
            </a:solidFill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304464E-7D74-9BDF-3A94-C6F7C123FC33}"/>
                </a:ext>
              </a:extLst>
            </p:cNvPr>
            <p:cNvSpPr/>
            <p:nvPr/>
          </p:nvSpPr>
          <p:spPr>
            <a:xfrm>
              <a:off x="9655761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C141"/>
            </a:solidFill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241C598-14D4-240E-DF1E-CAF44D6F4539}"/>
                </a:ext>
              </a:extLst>
            </p:cNvPr>
            <p:cNvSpPr/>
            <p:nvPr/>
          </p:nvSpPr>
          <p:spPr>
            <a:xfrm>
              <a:off x="10020300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4D2F7"/>
            </a:solidFill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6B7688D-F959-6B00-101D-E978360175D3}"/>
                </a:ext>
              </a:extLst>
            </p:cNvPr>
            <p:cNvSpPr/>
            <p:nvPr/>
          </p:nvSpPr>
          <p:spPr>
            <a:xfrm>
              <a:off x="10367276" y="1377966"/>
              <a:ext cx="260334" cy="260334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4E1E76FA-6679-4355-E24C-533DFDC75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784289"/>
              </p:ext>
            </p:extLst>
          </p:nvPr>
        </p:nvGraphicFramePr>
        <p:xfrm>
          <a:off x="1028700" y="3619501"/>
          <a:ext cx="8343902" cy="5782885"/>
        </p:xfrm>
        <a:graphic>
          <a:graphicData uri="http://schemas.openxmlformats.org/drawingml/2006/table">
            <a:tbl>
              <a:tblPr/>
              <a:tblGrid>
                <a:gridCol w="119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3921443775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1983150721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0101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152544"/>
                          </a:solidFill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index</a:t>
                      </a:r>
                      <a:endParaRPr lang="en-US" sz="18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32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제품 목록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32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Bold" panose="020B0600000101010101" pitchFamily="34" charset="-127"/>
                        </a:rPr>
                        <a:t>제품 상세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036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페이지 전환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200" dirty="0">
                          <a:latin typeface="CookieRunOTF Bold" panose="020B0600000101010101" pitchFamily="34" charset="-127"/>
                          <a:ea typeface="CookieRunOTF Bold" panose="020B0600000101010101" pitchFamily="34" charset="-127"/>
                        </a:rPr>
                        <a:t>내부 데이터 전환 방식</a:t>
                      </a:r>
                      <a:endParaRPr lang="en-US" sz="1200" dirty="0">
                        <a:latin typeface="CookieRunOTF Bold" panose="020B0600000101010101" pitchFamily="34" charset="-127"/>
                        <a:ea typeface="CookieRunOTF Bold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347912"/>
                  </a:ext>
                </a:extLst>
              </a:tr>
              <a:tr h="99113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13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altLang="ko-KR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3</a:t>
                      </a:r>
                      <a:r>
                        <a:rPr lang="ko-KR" alt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altLang="ko-KR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69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latin typeface="CookieRunOTF Regular" panose="020B0600000101010101" pitchFamily="34" charset="-127"/>
                        </a:rPr>
                        <a:t>4</a:t>
                      </a:r>
                      <a:r>
                        <a:rPr lang="ko-KR" altLang="en-US" sz="1599" dirty="0">
                          <a:solidFill>
                            <a:srgbClr val="152544"/>
                          </a:solidFill>
                          <a:latin typeface="CookieRunOTF Regular" panose="020B0600000101010101" pitchFamily="34" charset="-127"/>
                          <a:ea typeface="CookieRunOTF Regular" panose="020B0600000101010101" pitchFamily="34" charset="-127"/>
                        </a:rPr>
                        <a:t>회 시도</a:t>
                      </a: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>
                        <a:latin typeface="CookieRunOTF Regular" panose="020B0600000101010101" pitchFamily="34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43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31359" y="539679"/>
            <a:ext cx="15127941" cy="9076764"/>
            <a:chOff x="0" y="0"/>
            <a:chExt cx="6350000" cy="381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2631" r="-263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-2489378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56" y="8595356"/>
            <a:ext cx="1021087" cy="1021087"/>
          </a:xfrm>
          <a:custGeom>
            <a:avLst/>
            <a:gdLst/>
            <a:ahLst/>
            <a:cxnLst/>
            <a:rect l="l" t="t" r="r" b="b"/>
            <a:pathLst>
              <a:path w="1021087" h="1021087">
                <a:moveTo>
                  <a:pt x="0" y="0"/>
                </a:moveTo>
                <a:lnTo>
                  <a:pt x="1021088" y="0"/>
                </a:lnTo>
                <a:lnTo>
                  <a:pt x="1021088" y="1021088"/>
                </a:lnTo>
                <a:lnTo>
                  <a:pt x="0" y="1021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C94A7"/>
        </a:solidFill>
        <a:ln>
          <a:noFill/>
        </a:ln>
      </a:spPr>
      <a:bodyPr rtlCol="0" anchor="ctr"/>
      <a:lstStyle>
        <a:defPPr algn="ctr">
          <a:defRPr sz="2300" dirty="0" smtClean="0">
            <a:latin typeface="CookieRunOTF Bold" panose="020B0600000101010101" charset="-127"/>
            <a:ea typeface="CookieRunOTF Bold" panose="020B0600000101010101" charset="-12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588</Words>
  <Application>Microsoft Office PowerPoint</Application>
  <PresentationFormat>사용자 지정</PresentationFormat>
  <Paragraphs>178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CookieRunOTF Regular</vt:lpstr>
      <vt:lpstr>Arial</vt:lpstr>
      <vt:lpstr>CookieRunOTF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cp:lastModifiedBy>user</cp:lastModifiedBy>
  <cp:revision>9</cp:revision>
  <dcterms:created xsi:type="dcterms:W3CDTF">2006-08-16T00:00:00Z</dcterms:created>
  <dcterms:modified xsi:type="dcterms:W3CDTF">2023-11-29T09:06:47Z</dcterms:modified>
  <dc:identifier>DAF1OLUSgA8</dc:identifier>
</cp:coreProperties>
</file>